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what happens if the wire heats up.]]></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07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7b251ea1fda94f779945d2cca70fcf1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2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2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2.png"/>
  <Relationship Id="rId3" Type="http://schemas.openxmlformats.org/officeDocument/2006/relationships/image" Target="../media/7af41d98cc8b766bb5e4d6bf57b8d291d5decdf82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2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2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3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1.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7.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8.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9.png"/>
  <Relationship Id="rId3" Type="http://schemas.openxmlformats.org/officeDocument/2006/relationships/image" Target="../media/47f4bb02e1aa4e88621ad86beac26a7eac64841b40.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1.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2.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3.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4.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5.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6.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7.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Current, resistance and potential difference]]></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Electric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2 of 10]]></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rite the unit of resistance.]]></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unit of potential difference?]]></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ere is a voltmeter connected?]]></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a longer wire do to resistance?]]></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current?]]></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rite the unit of resistanc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Ohm (Ω)]]></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unit of potential differenc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Volt (V)]]></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ere is a voltmeter connected?]]></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In parallel across the component]]></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a longer wire do to resistanc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Increases it]]></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current?]]></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flow of charge]]></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20097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that current depends on resistance and potential difference.]]></a:t>
            </a:r>
          </a:p>
        </p:txBody>
      </p:sp>
      <p:sp>
        <p:nvSpPr>
          <p:cNvPr id="13" name="" descr=""/>
          <p:cNvSpPr/>
          <p:nvPr/>
        </p:nvSpPr>
        <p:spPr>
          <a:xfrm>
            <a:off x="552450" y="30956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Recall and apply V = IR.]]></a:t>
            </a:r>
          </a:p>
        </p:txBody>
      </p:sp>
      <p:sp>
        <p:nvSpPr>
          <p:cNvPr id="17" name="" descr=""/>
          <p:cNvSpPr/>
          <p:nvPr/>
        </p:nvSpPr>
        <p:spPr>
          <a:xfrm>
            <a:off x="552450" y="41814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how to investigate the resistance of a wire and of combinations of resistors (Required Practical 3).]]></a:t>
            </a:r>
          </a:p>
        </p:txBody>
      </p:sp>
      <p:sp>
        <p:nvSpPr>
          <p:cNvPr id="21" name="" descr=""/>
          <p:cNvSpPr/>
          <p:nvPr/>
        </p:nvSpPr>
        <p:spPr>
          <a:xfrm>
            <a:off x="552450" y="52673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Interpret graphs of resistance against length.]]></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V = IR]]></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4000" spc="0" u="none" cap="none">
                <a:solidFill>
                  <a:srgbClr val="12414C">
                    <a:alpha val="100000"/>
                  </a:srgbClr>
                </a:solidFill>
                <a:latin typeface="Georgia"/>
              </a:rPr>
              <a:t><![CDATA[potential difference = current × resistance      V = IR]]></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100" spc="0" u="none" cap="none">
                <a:solidFill>
                  <a:srgbClr val="5C6D70">
                    <a:alpha val="100000"/>
                  </a:srgbClr>
                </a:solidFill>
                <a:latin typeface="Calibri"/>
              </a:rPr>
              <a:t><![CDATA[The greater the resistance of a component, the smaller the current for a given potential difference across it. Questions use the term potential difference; voltage also gains credit.]]></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12414C">
                    <a:alpha val="100000"/>
                  </a:srgbClr>
                </a:solidFill>
                <a:latin typeface="Georgia"/>
              </a:rPr>
              <a:t><![CDATA[Required Practical 3: Resistance of a Wi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pic>
        <p:nvPicPr>
          <p:cNvPr id="9" name="" descr=""/>
          <p:cNvPicPr>
            <a:picLocks noChangeAspect="1"/>
          </p:cNvPicPr>
          <p:nvPr/>
        </p:nvPicPr>
        <p:blipFill>
          <a:blip r:embed="rId3"/>
          <a:stretch>
            <a:fillRect/>
          </a:stretch>
        </p:blipFill>
        <p:spPr>
          <a:xfrm>
            <a:off x="552450" y="1905000"/>
            <a:ext cx="11087100" cy="406717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Change only the length of wire between the clip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Method: Resistance and Length of a Wi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Required Practical 3, part 1.]]></a:t>
            </a:r>
          </a:p>
        </p:txBody>
      </p:sp>
      <p:sp>
        <p:nvSpPr>
          <p:cNvPr id="10" name="" descr=""/>
          <p:cNvSpPr/>
          <p:nvPr/>
        </p:nvSpPr>
        <p:spPr>
          <a:xfrm>
            <a:off x="55245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11525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5524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Set up]]></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Connect the circuit with the ammeter in series and the voltmeter across the wire.]]></a:t>
            </a:r>
          </a:p>
        </p:txBody>
      </p:sp>
      <p:sp>
        <p:nvSpPr>
          <p:cNvPr id="14" name="" descr=""/>
          <p:cNvSpPr/>
          <p:nvPr/>
        </p:nvSpPr>
        <p:spPr>
          <a:xfrm>
            <a:off x="22193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15" name="" descr=""/>
          <p:cNvSpPr/>
          <p:nvPr/>
        </p:nvSpPr>
        <p:spPr>
          <a:xfrm>
            <a:off x="243840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30384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24384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57175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Set the length]]></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Clip the crocodile clips at 0.20 m, and record the pd and current.]]></a:t>
            </a:r>
          </a:p>
        </p:txBody>
      </p:sp>
      <p:sp>
        <p:nvSpPr>
          <p:cNvPr id="19" name="" descr=""/>
          <p:cNvSpPr/>
          <p:nvPr/>
        </p:nvSpPr>
        <p:spPr>
          <a:xfrm>
            <a:off x="41052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0" name="" descr=""/>
          <p:cNvSpPr/>
          <p:nvPr/>
        </p:nvSpPr>
        <p:spPr>
          <a:xfrm>
            <a:off x="432435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49244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43243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445770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100" spc="0" u="none" cap="none">
                <a:solidFill>
                  <a:srgbClr val="12414C">
                    <a:alpha val="100000"/>
                  </a:srgbClr>
                </a:solidFill>
                <a:latin typeface="Georgia"/>
              </a:rPr>
              <a:t><![CDATA[Switch off between readings]]></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This keeps the wire at a constant temperature.]]></a:t>
            </a:r>
          </a:p>
        </p:txBody>
      </p:sp>
      <p:sp>
        <p:nvSpPr>
          <p:cNvPr id="24" name="" descr=""/>
          <p:cNvSpPr/>
          <p:nvPr/>
        </p:nvSpPr>
        <p:spPr>
          <a:xfrm>
            <a:off x="59912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5" name="" descr=""/>
          <p:cNvSpPr/>
          <p:nvPr/>
        </p:nvSpPr>
        <p:spPr>
          <a:xfrm>
            <a:off x="621030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68103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62103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634365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Repea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Take readings at 0.40 m, 0.60 m, 0.80 m and 1.00 m.]]></a:t>
            </a:r>
          </a:p>
        </p:txBody>
      </p:sp>
      <p:sp>
        <p:nvSpPr>
          <p:cNvPr id="29" name="" descr=""/>
          <p:cNvSpPr/>
          <p:nvPr/>
        </p:nvSpPr>
        <p:spPr>
          <a:xfrm>
            <a:off x="78771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30" name="" descr=""/>
          <p:cNvSpPr/>
          <p:nvPr/>
        </p:nvSpPr>
        <p:spPr>
          <a:xfrm>
            <a:off x="809625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86963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32" name=""/>
          <p:cNvSpPr txBox="1"/>
          <p:nvPr/>
        </p:nvSpPr>
        <p:spPr>
          <a:xfrm>
            <a:off x="80962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822960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Calculate]]></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For each length R = V ÷ I.]]></a:t>
            </a:r>
          </a:p>
        </p:txBody>
      </p:sp>
      <p:sp>
        <p:nvSpPr>
          <p:cNvPr id="34" name="" descr=""/>
          <p:cNvSpPr/>
          <p:nvPr/>
        </p:nvSpPr>
        <p:spPr>
          <a:xfrm>
            <a:off x="97631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35" name="" descr=""/>
          <p:cNvSpPr/>
          <p:nvPr/>
        </p:nvSpPr>
        <p:spPr>
          <a:xfrm>
            <a:off x="9982200" y="2286000"/>
            <a:ext cx="1638300" cy="20193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6" name="" descr=""/>
          <p:cNvSpPr/>
          <p:nvPr/>
        </p:nvSpPr>
        <p:spPr>
          <a:xfrm>
            <a:off x="105822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37" name=""/>
          <p:cNvSpPr txBox="1"/>
          <p:nvPr/>
        </p:nvSpPr>
        <p:spPr>
          <a:xfrm>
            <a:off x="99822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6]]></a:t>
            </a:r>
          </a:p>
        </p:txBody>
      </p:sp>
      <p:sp>
        <p:nvSpPr>
          <p:cNvPr id="38" name=""/>
          <p:cNvSpPr txBox="1"/>
          <p:nvPr/>
        </p:nvSpPr>
        <p:spPr>
          <a:xfrm>
            <a:off x="10115550" y="3067050"/>
            <a:ext cx="1371600" cy="10858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Plo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Draw a graph of resistance against length: a straight line through the origin.]]></a:t>
            </a:r>
          </a:p>
        </p:txBody>
      </p:sp>
      <p:sp>
        <p:nvSpPr>
          <p:cNvPr id="3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Method: Resistors in Series and Paralle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Required Practical 3, part 2.]]></a:t>
            </a:r>
          </a:p>
        </p:txBody>
      </p:sp>
      <p:sp>
        <p:nvSpPr>
          <p:cNvPr id="10" name="" descr=""/>
          <p:cNvSpPr/>
          <p:nvPr/>
        </p:nvSpPr>
        <p:spPr>
          <a:xfrm>
            <a:off x="552450" y="2286000"/>
            <a:ext cx="3476625" cy="18288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2028825"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552450" y="2476500"/>
            <a:ext cx="347662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1]]></a:t>
            </a:r>
          </a:p>
        </p:txBody>
      </p:sp>
      <p:sp>
        <p:nvSpPr>
          <p:cNvPr id="13" name=""/>
          <p:cNvSpPr txBox="1"/>
          <p:nvPr/>
        </p:nvSpPr>
        <p:spPr>
          <a:xfrm>
            <a:off x="685800" y="3143250"/>
            <a:ext cx="3209925" cy="8191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Series]]></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Connect known resistors in series, measure V and I, calculate R = V ÷ I.]]></a:t>
            </a:r>
          </a:p>
        </p:txBody>
      </p:sp>
      <p:sp>
        <p:nvSpPr>
          <p:cNvPr id="14" name="" descr=""/>
          <p:cNvSpPr/>
          <p:nvPr/>
        </p:nvSpPr>
        <p:spPr>
          <a:xfrm>
            <a:off x="4086225" y="2647950"/>
            <a:ext cx="209550" cy="171450"/>
          </a:xfrm>
          <a:prstGeom prst="rightArrow">
            <a:avLst/>
          </a:prstGeom>
          <a:solidFill>
            <a:srgbClr val="C98B3C">
              <a:alpha val="100000"/>
            </a:srgbClr>
          </a:solidFill>
          <a:ln w="9525">
            <a:noFill/>
          </a:ln>
        </p:spPr>
        <p:txBody>
          <a:bodyPr vertOverflow="clip" rtlCol="0" anchor="ctr"/>
          <a:lstStyle/>
          <a:p>
            <a:pPr algn="ctr"/>
            <a:r>
              <a:t/>
            </a:r>
          </a:p>
        </p:txBody>
      </p:sp>
      <p:sp>
        <p:nvSpPr>
          <p:cNvPr id="15" name="" descr=""/>
          <p:cNvSpPr/>
          <p:nvPr/>
        </p:nvSpPr>
        <p:spPr>
          <a:xfrm>
            <a:off x="4352925" y="2286000"/>
            <a:ext cx="3476625" cy="18288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5829300"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4352925" y="2476500"/>
            <a:ext cx="347662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2]]></a:t>
            </a:r>
          </a:p>
        </p:txBody>
      </p:sp>
      <p:sp>
        <p:nvSpPr>
          <p:cNvPr id="18" name=""/>
          <p:cNvSpPr txBox="1"/>
          <p:nvPr/>
        </p:nvSpPr>
        <p:spPr>
          <a:xfrm>
            <a:off x="4486275" y="3143250"/>
            <a:ext cx="3209925" cy="8191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Parallel]]></a:t>
            </a:r>
          </a:p>
          <a:p>
            <a:pPr algn="ctr" rtl="0" fontAlgn="base"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Repeat with the same resistors in parallel.]]></a:t>
            </a:r>
          </a:p>
        </p:txBody>
      </p:sp>
      <p:sp>
        <p:nvSpPr>
          <p:cNvPr id="19" name="" descr=""/>
          <p:cNvSpPr/>
          <p:nvPr/>
        </p:nvSpPr>
        <p:spPr>
          <a:xfrm>
            <a:off x="7886700" y="2647950"/>
            <a:ext cx="209550" cy="171450"/>
          </a:xfrm>
          <a:prstGeom prst="rightArrow">
            <a:avLst/>
          </a:prstGeom>
          <a:solidFill>
            <a:srgbClr val="C98B3C">
              <a:alpha val="100000"/>
            </a:srgbClr>
          </a:solidFill>
          <a:ln w="9525">
            <a:noFill/>
          </a:ln>
        </p:spPr>
        <p:txBody>
          <a:bodyPr vertOverflow="clip" rtlCol="0" anchor="ctr"/>
          <a:lstStyle/>
          <a:p>
            <a:pPr algn="ctr"/>
            <a:r>
              <a:t/>
            </a:r>
          </a:p>
        </p:txBody>
      </p:sp>
      <p:sp>
        <p:nvSpPr>
          <p:cNvPr id="20" name="" descr=""/>
          <p:cNvSpPr/>
          <p:nvPr/>
        </p:nvSpPr>
        <p:spPr>
          <a:xfrm>
            <a:off x="8153400" y="2286000"/>
            <a:ext cx="3476625" cy="18288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9629775" y="2476500"/>
            <a:ext cx="514350" cy="514350"/>
          </a:xfrm>
          <a:prstGeom prst="ellipse">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8153400" y="2476500"/>
            <a:ext cx="347662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FFFFFF">
                    <a:alpha val="100000"/>
                  </a:srgbClr>
                </a:solidFill>
                <a:latin typeface="Georgia"/>
              </a:rPr>
              <a:t><![CDATA[3]]></a:t>
            </a:r>
          </a:p>
        </p:txBody>
      </p:sp>
      <p:sp>
        <p:nvSpPr>
          <p:cNvPr id="23" name=""/>
          <p:cNvSpPr txBox="1"/>
          <p:nvPr/>
        </p:nvSpPr>
        <p:spPr>
          <a:xfrm>
            <a:off x="8286750" y="3143250"/>
            <a:ext cx="3209925" cy="8191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Compare]]></a:t>
            </a:r>
          </a:p>
          <a:p>
            <a:pPr algn="ctr"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series combination has a larger resistance than either resistor; the parallel combination has a smaller on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lculating Curr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12 V battery is connected across a 4.0 Ω resistor. Calculate the current.]]></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Rearrang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I = V ÷ R]]></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I = 12 ÷ 4.0]]></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I = 3.0 A]]></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0 A]]></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lculating Potential Differ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current of 0.50 A flows through a 20 Ω resistor. Calculate the potential difference across it.]]></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Write the equation]]></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V = IR]]></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V = 0.50 × 20]]></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V = 10 V]]></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0 V]]></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lculating Resist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voltmeter reads 6.0 V and an ammeter reads 20 mA. Calculate the resistance.]]></a:t>
            </a:r>
          </a:p>
        </p:txBody>
      </p:sp>
      <p:sp>
        <p:nvSpPr>
          <p:cNvPr id="12" name="" descr=""/>
          <p:cNvSpPr/>
          <p:nvPr/>
        </p:nvSpPr>
        <p:spPr>
          <a:xfrm>
            <a:off x="552450" y="29527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Convert the current]]></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20 mA = 0.020 A]]></a:t>
            </a:r>
          </a:p>
        </p:txBody>
      </p:sp>
      <p:sp>
        <p:nvSpPr>
          <p:cNvPr id="16" name="" descr=""/>
          <p:cNvSpPr/>
          <p:nvPr/>
        </p:nvSpPr>
        <p:spPr>
          <a:xfrm>
            <a:off x="552450" y="36385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Rearrange]]></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R = V ÷ I]]></a:t>
            </a:r>
          </a:p>
        </p:txBody>
      </p:sp>
      <p:sp>
        <p:nvSpPr>
          <p:cNvPr id="20" name="" descr=""/>
          <p:cNvSpPr/>
          <p:nvPr/>
        </p:nvSpPr>
        <p:spPr>
          <a:xfrm>
            <a:off x="552450" y="43243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R = 6.0 ÷ 0.020]]></a:t>
            </a:r>
          </a:p>
        </p:txBody>
      </p:sp>
      <p:sp>
        <p:nvSpPr>
          <p:cNvPr id="24" name="" descr=""/>
          <p:cNvSpPr/>
          <p:nvPr/>
        </p:nvSpPr>
        <p:spPr>
          <a:xfrm>
            <a:off x="552450" y="50101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R = 300 Ω]]></a:t>
            </a:r>
          </a:p>
        </p:txBody>
      </p:sp>
      <p:sp>
        <p:nvSpPr>
          <p:cNvPr id="28"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00 Ω]]></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Getting Good Resul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Why we switch off between readings.]]></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Heatin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current makes the wire hotter, and a hotter metal wire has a higher resistance.]]></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nstant temperatur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Use a low current and switch off between readings.]]></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Zero error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Check the meters read zero before starting.]]></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pea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Repeat and average to reduce random erro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Resistanc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How much a component opposes the flow of current.]]></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Ohm]]></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unit of resistance (Ω).]]></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Potential differenc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energy transferred per coulomb; measured in volts.]]></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Voltmeter]]></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Measures pd; connected in parallel.]]></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Constant temperatur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Kept the same so the resistance does not change for other reasons.]]></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Directly proportional]]></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Doubling one quantity doubles the other.]]></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Predict the Graph]]></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1D272A">
                    <a:alpha val="100000"/>
                  </a:srgbClr>
                </a:solidFill>
                <a:latin typeface="Calibri"/>
              </a:rPr>
              <a:t><![CDATA[A student measures the resistance of 20 cm, 40 cm, 60 cm, 80 cm and 100 cm of a wire. What does the graph of resistance against length look like? A 30 cm length has a resistance of 1.8 Ω; what is the resistance of 90 cm?]]></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Sketch the axes.]]></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Use the ratio of lengths.]]></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straight line through the origin: resistance is directly proportional to length. 90 cm is three times as long, so R = 5.4 Ω.]]></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Recall V = IR.]]></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Rearrange for I or R.]]></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Convert mA to A.]]></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the resistance of wire method.]]></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hy the wire is switched off between readings.]]></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raw a graph of R against length.]]></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Say what happens to resistance in series and parallel.]]></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Use the correct unit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V = IR.]]></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Ammeter in series, voltmeter in parallel.]]></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Longer wire means greater resistance.]]></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Switch off between readings to keep the temperature constant.]]></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300" spc="0" u="none" cap="none">
                <a:solidFill>
                  <a:srgbClr val="FFFFFF">
                    <a:alpha val="100000"/>
                  </a:srgbClr>
                </a:solidFill>
                <a:latin typeface="Georgia"/>
              </a:rPr>
              <a:t><![CDATA[A potential difference of 9.0 V is applied across a resistor and the current is 0.30 A. Calculate the resistance.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State the equation, substitute and give the unit Ω.]]></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000" spc="0" u="none" cap="none">
                <a:solidFill>
                  <a:srgbClr val="12414C">
                    <a:alpha val="100000"/>
                  </a:srgbClr>
                </a:solidFill>
                <a:latin typeface="Georgia"/>
              </a:rPr>
              <a:t><![CDATA[Exam Practice: Current, resistance and potential differ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21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2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potential difference across a resistor is 9.0 V and the current through it is 0.30 A. Calculate the resistance of the resistor. Use the…]]></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2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current of 0.15 A flows through a 40 Ω resistor. Calculate the potential difference across the resistor.]]></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4 marks · Use the graph]]></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tudent investigates how the resistance of a wire depends on its length. The graph shows the results. (a) Describe the relationship shown…]]></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900" spc="0" u="none" cap="none">
                <a:solidFill>
                  <a:srgbClr val="12414C">
                    <a:alpha val="100000"/>
                  </a:srgbClr>
                </a:solidFill>
                <a:latin typeface="Georgia"/>
              </a:rPr>
              <a:t><![CDATA[Exam Practice: Current, resistance and potential differenc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20955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6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an investigation to show how the resistance of a wire depends on its length. Your answer should include a circuit diagram…]]></a:t>
            </a:r>
          </a:p>
        </p:txBody>
      </p:sp>
      <p:sp>
        <p:nvSpPr>
          <p:cNvPr id="12" name="" descr=""/>
          <p:cNvSpPr/>
          <p:nvPr/>
        </p:nvSpPr>
        <p:spPr>
          <a:xfrm>
            <a:off x="552450" y="34861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wo identical resistors are connected first in series and then in parallel. Explain, without calculation, how the total resistance of each…]]></a:t>
            </a:r>
          </a:p>
        </p:txBody>
      </p:sp>
      <p:sp>
        <p:nvSpPr>
          <p:cNvPr id="15" name="" descr=""/>
          <p:cNvSpPr/>
          <p:nvPr/>
        </p:nvSpPr>
        <p:spPr>
          <a:xfrm>
            <a:off x="552450" y="48768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6 · 3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voltmeter reads 6.0 V and an ammeter reads 20 mA. Calculate the resistance of the componen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800" spc="0" u="none" cap="none">
                <a:solidFill>
                  <a:srgbClr val="12414C">
                    <a:alpha val="100000"/>
                  </a:srgbClr>
                </a:solidFill>
                <a:latin typeface="Georgia"/>
              </a:rPr>
              <a:t><![CDATA[The potential difference across a resistor is 9.0 V and the current through it is 0.30 A. Calculate the resistance of the resistor. Use the equation: potential difference = current × resistanc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30 Ω]]></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current of 0.15 A flows through a 40 Ω resistor. Calculate the potential difference across the resistor.]]></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6.0 V]]></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4 marks · Use the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D272A">
                    <a:alpha val="100000"/>
                  </a:srgbClr>
                </a:solidFill>
                <a:latin typeface="Calibri"/>
              </a:rPr>
              <a:t><![CDATA[A student investigates how the resistance of a wire depends on its length. The graph shows the results. (a) Describe the relationship shown by the graph. (b) Use the graph to find the resistance of 70 cm of the wire. (c) Suggest why the student switched off the current between readings. (4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traight line through the origin, or directly proportional]]></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4.2 Ω (accept 4.1 to 4.3)]]></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o keep the temperature constant or stop the wire heatin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ecause temperature affects resistan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6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600" spc="0" u="none" cap="none">
                <a:solidFill>
                  <a:srgbClr val="12414C">
                    <a:alpha val="100000"/>
                  </a:srgbClr>
                </a:solidFill>
                <a:latin typeface="Georgia"/>
              </a:rPr>
              <a:t><![CDATA[Describe an investigation to show how the resistance of a wire depends on its length. Your answer should include a circuit diagram description, the measurements you would take, and how you would keep the test fair and saf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6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12414C">
                    <a:alpha val="100000"/>
                  </a:srgbClr>
                </a:solidFill>
                <a:latin typeface="Georgia"/>
              </a:rPr>
              <a:t><![CDATA[Level 3 (5 to 6 marks): a complete method with a correct circuit (ammeter in series, voltmeter across the wire), several lengths, calculation of R = V ÷ I for each, a graph, and control of temperature or safet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5 to 6 marks]]></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12414C">
                    <a:alpha val="100000"/>
                  </a:srgbClr>
                </a:solidFill>
                <a:latin typeface="Georgia"/>
              </a:rPr>
              <a:t><![CDATA[Level 2 (3 to 4 marks): a method with most of the equipment and measurements, but with gaps in the detail or control]]></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3 to 4 marks]]></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12414C">
                    <a:alpha val="100000"/>
                  </a:srgbClr>
                </a:solidFill>
                <a:latin typeface="Georgia"/>
              </a:rPr>
              <a:t><![CDATA[Level 1 (1 to 2 marks): simple statements about measuring current and pd for wir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to 2 mark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800" spc="0" u="none" cap="none">
                <a:solidFill>
                  <a:srgbClr val="12414C">
                    <a:alpha val="100000"/>
                  </a:srgbClr>
                </a:solidFill>
                <a:latin typeface="Georgia"/>
              </a:rPr>
              <a:t><![CDATA[Two identical resistors are connected first in series and then in parallel. Explain, without calculation, how the total resistance of each arrangement compares with the resistance of one resistor.]]></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eries greate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Parallel les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A reason for eithe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6 · 3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voltmeter reads 6.0 V and an ammeter reads 20 mA. Calculate the resistance of the component.]]></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nverts 20 mA to 0.020 A]]></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300 Ω]]></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2026-09-30T18:53:50Z</dcterms:created>
  <dcterms:modified xsi:type="dcterms:W3CDTF">2026-09-30T18:53:50Z</dcterms:modified>
  <dc:title>Current, resistance and potential difference</dc:title>
  <dc:description>Generated from a pasted lesson-pack script.</dc:description>
  <dc:subject>Electricity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