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learners to say if energy is taken in or given ou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97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ec7114e15a8452d063db4ad9ccb3f3f1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19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0.png"/>
  <Relationship Id="rId3" Type="http://schemas.openxmlformats.org/officeDocument/2006/relationships/image" Target="../media/ae3a8c274b3a05e20992250ed1f0ade464facfdd21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22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3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4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5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6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7.png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8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0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2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4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8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0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hanges of state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change from solid to liquid called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change from gas to liquid called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mass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freezing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ive an example of a chemical change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change from solid to liquid calle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Melting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change from gas to liquid calle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ondensing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mas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Kilogram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freezing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Liquid to solid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ive an example of a chemical change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Burning wood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each change of stat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at mass is conserved in a change of stat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at changes of state are physical changes and are reversibl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and interpret particle diagrams for solids, liquids and gase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HANGES OF STAT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nges of state are physical changes: the material recovers its original properties if the change is reversed. Mass is conserve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particles are the same before and after, so the mass is the same. Only the arrangement and energy of the particles chang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ix Changes of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Heating goes one way; cooling reverses i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Chang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 nam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hang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345757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rom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2935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900112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nergy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685800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lting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457575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li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6229350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quid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9001125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taken in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eezing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3457575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quid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6229350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lid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9001125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given out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85800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oiling or evaporating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3457575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quid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6229350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as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9001125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taken in]]></a:t>
            </a:r>
          </a:p>
        </p:txBody>
      </p:sp>
      <p:sp>
        <p:nvSpPr>
          <p:cNvPr id="33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/>
          <p:cNvSpPr txBox="1"/>
          <p:nvPr/>
        </p:nvSpPr>
        <p:spPr>
          <a:xfrm>
            <a:off x="685800" y="46672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densing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3457575" y="46672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as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6229350" y="46672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quid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9001125" y="46672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given out]]></a:t>
            </a:r>
          </a:p>
        </p:txBody>
      </p:sp>
      <p:sp>
        <p:nvSpPr>
          <p:cNvPr id="39" name="" descr=""/>
          <p:cNvSpPr/>
          <p:nvPr/>
        </p:nvSpPr>
        <p:spPr>
          <a:xfrm>
            <a:off x="552450" y="5334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0" name="" descr=""/>
          <p:cNvSpPr/>
          <p:nvPr/>
        </p:nvSpPr>
        <p:spPr>
          <a:xfrm>
            <a:off x="552450" y="5991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1" name=""/>
          <p:cNvSpPr txBox="1"/>
          <p:nvPr/>
        </p:nvSpPr>
        <p:spPr>
          <a:xfrm>
            <a:off x="685800" y="5334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limation]]></a:t>
            </a:r>
          </a:p>
        </p:txBody>
      </p:sp>
      <p:sp>
        <p:nvSpPr>
          <p:cNvPr id="42" name=""/>
          <p:cNvSpPr txBox="1"/>
          <p:nvPr/>
        </p:nvSpPr>
        <p:spPr>
          <a:xfrm>
            <a:off x="3457575" y="5334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lid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6229350" y="5334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as]]></a:t>
            </a:r>
          </a:p>
        </p:txBody>
      </p:sp>
      <p:sp>
        <p:nvSpPr>
          <p:cNvPr id="44" name=""/>
          <p:cNvSpPr txBox="1"/>
          <p:nvPr/>
        </p:nvSpPr>
        <p:spPr>
          <a:xfrm>
            <a:off x="9001125" y="5334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taken in]]></a:t>
            </a:r>
          </a:p>
        </p:txBody>
      </p:sp>
      <p:sp>
        <p:nvSpPr>
          <p:cNvPr id="4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ss in a Change of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200 g ice cube melts to form water. What is the mass of the water? Explai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mber of particl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ame particles are present as liquid water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s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nchanged, because no particles are lost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00 g: mass is conserved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hysical or Chemical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melting ice is a physical change but burning wood is a chemical chang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lting ic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water is the same substance, and it freezes back to ice with the same propertie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urning woo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ew substances are made and the wood cannot be recovered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hysical changes are reversible and the material recovers its original properties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article Explan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ay what the particles do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lt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articles gain energy and break free from their fixed position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oil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articles gain enough energy to overcome the attractions and move far apart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densing and freez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articles lose energy and get closer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lt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lid to liquid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eez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quid to soli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oil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quid to gas throughout the liqui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vaporat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quid to gas at the surfac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dens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as to liquid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lim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lid straight to ga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the Chang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8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each change: (a) water becomes steam; (b) steam becomes water on a cold window; (c) a puddle freezes; (d) dry ice becomes carbon dioxide gas without becoming liqui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the start and end stat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hoose the chang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Boiling (or evaporating). (b) Condensing. (c) Freezing. (d) Sublimation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all the changes of stat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whether energy is taken in or given ou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at mass is conserved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physical chang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solid, liquid, gas particle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melting with particle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stinguish physical and chemical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an example of sublimation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Melting, freezing, boiling, condensing, sublima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Mass is conserve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Physical changes are reversibl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Particles' energy changes but the particles stay the same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Name the change of state when a liquid becomes a solid. (1 mark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Freezing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Changes of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4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3 marks · Comple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the change of state when (a) a solid changes to a liquid (b) a gas changes to a liquid (c) a solid changes to a gas without becoming a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200 g ice cube melts. State the mass of the water and explain your answer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difference between a physical change and a chemical change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Changes of state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what happens to the arrangement and movement of the particles when a solid melt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tudent heats water until it boils. The water changes to steam. Explain, in terms of particles, why the steam takes up much more space…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3 marks · Comple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the change of state when (a) a solid changes to a liquid (b) a gas changes to a liquid (c) a solid changes to a gas without becoming a liqui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omple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lt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dens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lim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200 g ice cube melts. State the mass of the water and explain your answ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00 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ss conserved or the same number of partic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the difference between a physical change and a chemical chang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hysical: reversible with original properti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emical: new substanc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scribe what happens to the arrangement and movement of the particles when a solid melt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lid: fixed regular positions, vibrat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in energ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iquid: still close but move around each oth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student heats water until it boils. The water changes to steam. Explain, in terms of particles, why the steam takes up much more space than the wat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articles far apart in ga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lose together in liqui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me mass, greater volum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2026-09-30T13:05:00Z</dcterms:created>
  <dcterms:modified xsi:type="dcterms:W3CDTF">2026-09-30T13:05:00Z</dcterms:modified>
  <dc:title>Changes of state</dc:title>
  <dc:description>Generated from a pasted lesson-pack script.</dc:description>
  <dc:subject>Particle model of matter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