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happens to the kinetic energy in (b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97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ec7114e15a8452d063db4ad9ccb3f3f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91e9f238598638a9d7b00a638f969a5ddcc23c0e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d702aed729d189ee0e4a30f25bd5c9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ternal energy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kinetic energy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equation for a change in thermal energy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emperature a measure of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ystem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otential energy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kinetic energ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Energy stored in moving objects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he equation for a change in thermal energ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ΔE = mcΔθ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temperature a measure of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How hot something i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syste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n object or group of objects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potential energ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Stored energy due to position or bond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internal energy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heating changes the energy stored within a system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ΔE = mcΔθ to calculate the energy for a temperature chang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stinguish temperature from internal energy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INTERNAL ENERG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ternal energy is the total kinetic energy and potential energy of all the particles that make up a system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eating increases the energy of the particles. This either raises the temperature of the system or produces a change of stat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ere the Energy Go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Kinetic energy relates to temperatur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 or Change of Stat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 RISES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kinetic energy of the particles increas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average speed of the particles increas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Calculate with ΔE = mcΔθ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C98B3C">
                    <a:alpha val="100000"/>
                  </a:srgbClr>
                </a:solidFill>
                <a:latin typeface="Georgia"/>
              </a:rPr>
              <a:t><![CDATA[STATE CHANGES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potential energy of the particles increase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particles move further apart or become fre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•  The temperature stays the same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for a Temperature Ris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energy needed to raise the temperature of 0.50 kg of water from 20 °C to 60 °C. c = 4200 J/kg °C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 chang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60 − 20 = 40 °C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ubstitute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ΔE = 0.50 × 4200 × 4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ΔE = 84 000 J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84 000 J (84 kJ)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aring Internal Energ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ich has more internal energy: 1.0 kg of water at 50 °C or 2.0 kg of water at 50 °C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6385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6671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4956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temperatur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4956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articles have the same average kinetic energy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243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3529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41814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fferent mass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41814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2.0 kg has twice as many particles, so twice as much total energy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.0 kg of water has more internal energy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Idea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link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lated to the average kinetic energy of the particl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ternal 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otal, including potential energy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Heat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ncreases internal energy by raising temperature or changing stat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oli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creases internal energ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ternal ener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total kinetic and potential energy of all the particles in a system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of movemen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tential energ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stored because of forces between particle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ecific heat capac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needed to raise 1 kg by 1 °C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easure of the average kinetic energy of particl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yste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object or group of object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re Energy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at happens to the internal energy and the temperature of a beaker of water as it is heated (a) from 20 °C to 60 °C (b) while ice at 0 °C is melt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at changes in the particl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at happens to temperatur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Internal energy increases, mainly kinetic energy, so the temperature rises. (b) Internal energy increases as potential energy rises, but the temperature stays at 0 °C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fine internal energ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heating increases internal energy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k kinetic energy to temperatur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k potential energy to change of state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ΔE = mcΔθ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two object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cooling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correct units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Internal energy = total kinetic + potential energy of the particle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Heating raises temperature or changes stat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emperature relates to kinetic energ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ΔE = mcΔθ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at is meant by the internal energy of a system?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The total kinetic and potential energy of all the particle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Internal energy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What is meant by the internal energy of a system?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beaker of water is heated. Explain what happens to the energy stored within the water and to its temperature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alculate the energy needed to raise the temperature of 0.50 kg of water from 20 °C to 60 °C. Specific heat capacity of water = 4200 J/kg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Internal energy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.0 kg of water and 2.0 kg of water are both at 50 °C. Which has more internal energy? Explain your answ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ce at 0 °C is heated and melts to water at 0 °C. Explain what happens to the internal energy and to the temperature during mel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meant by the internal energy of a system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otal of kinetic 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d potential energy of all the particl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beaker of water is heated. Explain what happens to the energy stored within the water and to its temperatur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ternal energy in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ticles gain kinetic 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 ri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lculate the energy needed to raise the temperature of 0.50 kg of water from 20 °C to 60 °C. Specific heat capacity of water = 4200 J/kg °C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 change 40 °C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substitu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84 000 J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.0 kg of water and 2.0 kg of water are both at 50 °C. Which has more internal energy? Explain your answ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.0 kg of wat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re particles so more total 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4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ce at 0 °C is heated and melts to water at 0 °C. Explain what happens to the internal energy and to the temperature during melt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4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article model of matt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3 of 6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4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ternal energy in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tential energy of particles increas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inetic energy does not increas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emperature stays consta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2026-09-30T13:05:06Z</dcterms:created>
  <dcterms:modified xsi:type="dcterms:W3CDTF">2026-09-30T13:05:06Z</dcterms:modified>
  <dc:title>Internal energy</dc:title>
  <dc:description>Generated from a pasted lesson-pack script.</dc:description>
  <dc:subject>Particle model of matter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