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7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ec7114e15a8452d063db4ad9ccb3f3f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deb309b3e21aebdba31eedd35dc37112da409719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article motion and pressure in gas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ressur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pressur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do gas particles mov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100 kPa to Pa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3 × 4 = 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ressu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Force per unit area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unit of pressu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ascal (Pa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ow do gas particles mo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andomly and quickly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vert 100 kPa to Pa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100 000 Pa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3 × 4 = 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he motion of gas molecules is related to temperature and pressur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qualitatively the relation between temperature and pressure of a gas at constant volum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changing the volume of a gas at constant temperature changes its pressu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V = constant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GAS PRESS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s molecules are in constant random motion. Their collisions with the container walls cause the pressure, which acts at right angles to the wall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 a fixed mass of gas at constant temperature, pressure × volume = constant, pV = constant. It is given on the equation shee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s in a Contain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maller volume means more frequent collision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ing Pressu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Use this chain of reasoni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3476625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2028825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347662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320992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ticles move randoml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y collide with the walls of the containe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4086225" y="2647950"/>
            <a:ext cx="20955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4352925" y="2286000"/>
            <a:ext cx="3476625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829300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4352925" y="2476500"/>
            <a:ext cx="347662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486275" y="3143250"/>
            <a:ext cx="320992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ch collision exerts a tiny forc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t right angles to the wal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7886700" y="2647950"/>
            <a:ext cx="20955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8153400" y="2286000"/>
            <a:ext cx="3476625" cy="1866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9629775" y="2476500"/>
            <a:ext cx="514350" cy="5143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8153400" y="2476500"/>
            <a:ext cx="347662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286750" y="3143250"/>
            <a:ext cx="3209925" cy="857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ny collision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ogether they give a steady force on the wall, and pressure = force ÷ area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Affects Gas Pressu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explanation for each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ng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ffect on pressur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nation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 up (constant volume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crease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move faster, so collide harder and more ofte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olume down (constant temperature)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creas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are closer together so collide more often with the wall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olume up (constant temperature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reases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articles collide less often with the walls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sing pV = consta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gas at 100 000 Pa occupies 0.30 m³. It is compressed to 0.10 m³ at constant temperature. Calculate the new pressu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the relationship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₁V₁ = p₂V₂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00 000 × 0.30 = p₂ × 0.1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arrang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₂ = (30 000)/0.1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₂ = 300 000 Pa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00 000 Pa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ating at Constant Volu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the pressure in a sealed can increases when it is heat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 ris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average kinetic energy of the molecules increase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aster molecul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y hit the walls harder and more ofte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sul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force on the walls, and so the pressure, increas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ressure increases because the faster molecules collide with the walls more often and with greater force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mon Mistak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void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lecules expa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molecules do not get bigger: they move fast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llis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'more frequent and harder', not just 'more collisions'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Uni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essure in pascals (Pa) and volume in m³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sta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V = constant only for a fixed mass at constant temperature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essu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orce per unit area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sc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unit of pressure; one newton per square metr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andom mo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vement in any direction with no patter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xed ma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ealed amount of gas with no particles added or remove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res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quash into a smaller volum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of movemen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quash the Ga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yringe holds 60 cm³ of air at 100 kPa. The plunger is pushed until the volume is 20 cm³ at constant temperature. Predict and calculate the new pressur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₁V₁ = p₂V₂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ith particl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pressure increases (particles hit the walls more often). p₂ = 100 × 60 ÷ 20 = 300 kPa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gas pressure with particl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the force is at right angles to the wall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effect of temperatu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effect of volum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V = constant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units of pressure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ress and expand gas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clear explanation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Gas pressure is caused by collisions with the wall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igher temperature: faster molecules, more force, more ofte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Smaller volume at constant temperature: higher pressu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V = constan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, in terms of particles, why the pressure of a gas in a sealed container increases when the gas is heated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Say faster molecules hit the walls more often and harde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2026-09-30T13:05:17Z</dcterms:created>
  <dcterms:modified xsi:type="dcterms:W3CDTF">2026-09-30T13:05:17Z</dcterms:modified>
  <dc:title>Particle motion and pressure in gases</dc:title>
  <dc:description>Generated from a pasted lesson-pack script.</dc:description>
  <dc:subject>Particle model of matter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