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happens if the syringe is warm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ec7114e15a8452d063db4ad9ccb3f3f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deb309b3e21aebdba31eedd35dc37112da409719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article motion and pressure in gas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ressur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pressur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do gas particles mov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100 kPa to Pa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3 × 4 = 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res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Force per unit area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pres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ascal (Pa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do gas particles mo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ndomly and quickly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100 kPa to Pa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00 000 Pa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3 × 4 = 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motion of gas molecules is related to temperature and pressu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qualitatively the relation between temperature and pressure of a gas at constant volum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changing the volume of a gas at constant temperature changes its pressu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V = constan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AS PRESS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s molecules are in constant random motion. Their collisions with the container walls cause the pressure, which acts at right angles to the wal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 a fixed mass of gas at constant temperature, pressure × volume = constant, pV = constant. It is given on the equation shee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s in a Contain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maller volume means more frequent collision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ing Pres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this chain of reason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3476625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202882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347662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320992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s move randoml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collide with the walls of the containe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4086225" y="2647950"/>
            <a:ext cx="20955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4352925" y="2286000"/>
            <a:ext cx="3476625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82930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4352925" y="2476500"/>
            <a:ext cx="347662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486275" y="3143250"/>
            <a:ext cx="320992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ch collision exerts a tiny forc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right angles to the wal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7886700" y="2647950"/>
            <a:ext cx="20955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8153400" y="2286000"/>
            <a:ext cx="3476625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962977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8153400" y="2476500"/>
            <a:ext cx="347662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286750" y="3143250"/>
            <a:ext cx="320992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ny collision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gether they give a steady force on the wall, and pressure = force ÷ area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ffects Gas Pres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explanation for eac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fect on pressur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natio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up (constant volume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move faster, so collide harder and more ofte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olume down (constant temperature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are closer together so collide more often with the wall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olume up (constant temperature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collide less often with the wall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pV = consta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as at 100 000 Pa occupies 0.30 m³. It is compressed to 0.10 m³ at constant temperature. Calculate the new press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relationship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₁V₁ = p₂V₂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0 000 × 0.30 = p₂ × 0.1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₂ = (30 000)/0.1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₂ = 300 000 Pa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00 000 Pa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ing at Constant Volu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pressure in a sealed can increases when it is heat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ris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verage kinetic energy of the molecules increase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aster molecul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hit the walls harder and more ofte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 on the walls, and so the pressure, increas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essure increases because the faster molecules collide with the walls more often and with greater forc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void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lecules expa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olecules do not get bigger: they move fast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lis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'more frequent and harder', not just 'more collisions'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essure in pascals (Pa) and volume in m³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ta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V = constant only for a fixed mass at constant temperatur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per unit area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sc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pressure; one newton per square met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ndom mo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vement in any direction with no patter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xed ma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ealed amount of gas with no particles added or remov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re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quash into a smaller volu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of movemen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sh the Ga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yringe holds 60 cm³ of air at 100 kPa. The plunger is pushed until the volume is 20 cm³ at constant temperature. Predict and calculate the new pressu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₁V₁ = p₂V₂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ith partic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pressure increases (particles hit the walls more often). p₂ = 100 × 60 ÷ 20 = 300 kPa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gas pressure with partic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the force is at right angles to the wal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effect of temperat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effect of volu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V = constan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 of pressur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ress and expand gas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clear explanation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Gas pressure is caused by collisions with the wall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igher temperature: faster molecules, more force, more ofte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maller volume at constant temperature: higher press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V = consta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, in terms of particles, why the pressure of a gas in a sealed container increases when the gas is heated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faster molecules hit the walls more often and harde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article motion and pressure in ga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ealed container of gas is heated and the volume is constant. Explain, in terms of the particles, why the pressure of the gas increas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volume of a gas in a syringe is reduced. The temperature is constant. Explain, in terms of the particles, why the pressure increas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ixed mass of gas has a pressure of 100 000 Pa and a volume of 0.30 m³. The gas is compressed at constant temperature to a volume of 0.10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article motion and pressure in gas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1 mark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direction of the force exerted by gas particles on the wall of a contain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yringe contains 60 cm³ of air at a pressure of 100 kPa. The plunger is pushed in until the volume is 24 cm³. The temperature is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ealed container of gas is heated and the volume is constant. Explain, in terms of the particles, why the pressure of the gas increas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s move faster or gain kinetic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lide with walls more often or hard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pressure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volume of a gas in a syringe is reduced. The temperature is constant. Explain, in terms of the particles, why the pressure increas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olume decreases so the particles are clos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frequent collisions with the wal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fixed mass of gas has a pressure of 100 000 Pa and a volume of 0.30 m³. The gas is compressed at constant temperature to a volume of 0.10 m³. Calculate the new pressure. Use the equation: pressure × volume = constan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00 000 P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1 mark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he direction of the force exerted by gas particles on the wall of a contain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 right angles to the wal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yringe contains 60 cm³ of air at a pressure of 100 kPa. The plunger is pushed in until the volume is 24 cm³. The temperature is constant. Calculate the new pressure of the air in kP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V consta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rearrang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50 kP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2026-09-30T13:05:18Z</dcterms:created>
  <dcterms:modified xsi:type="dcterms:W3CDTF">2026-09-30T13:05:18Z</dcterms:modified>
  <dc:title>Particle motion and pressure in gases</dc:title>
  <dc:description>Generated from a pasted lesson-pack script.</dc:description>
  <dc:subject>Particle model of matter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