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y the atom is mostly empty spac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9014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805b659982eaa610ec558f918b325971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20.png"/>
  <Relationship Id="rId3" Type="http://schemas.openxmlformats.org/officeDocument/2006/relationships/image" Target="../media/878117dd0260f8ed9c758b04156be5de47198c7421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22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3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24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2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7.png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2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29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0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1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2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3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4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5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6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7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38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39.png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40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structure of an atom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tom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n electron have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 proton have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lectromagnetic radiation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n ato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smallest part of an element that can exist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n electr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Negative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rge does a proton hav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sitiv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standard form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number written as a × 10ⁿ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electromagnetic radiatio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Waves such as light and X-ray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basic structure of an a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call the size of an atom and how it compares with the size of a nucle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relative charge and mass of protons, neutrons and electron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how electrons change energy levels by absorbing or emitting electromagnetic radiation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ATO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9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s have a radius of about 1 × 10⁻¹⁰ m. The nucleus has a radius of less than 1/(10 000) of the atom's radius but contains most of the ma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nucleus is positively charged (protons and neutrons) and is surrounded by negatively charged electrons at different distances (energy levels)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side an Ato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The nucleus is tiny compared with the whole atom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articles in an Ato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relative charge and mas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Particl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345757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lative charg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29350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lative mas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9001125" y="22288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Where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6670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3242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68580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345757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+1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6229350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9001125" y="26670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ucleus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3337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39909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345757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0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6229350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9001125" y="33337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ucleus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000500"/>
            <a:ext cx="11087100" cy="666750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552450" y="46577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8580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345757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−1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6229350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Very small (about 1/2000)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9001125" y="40005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nergy levels around the nucleus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ize of the Nucleu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dius of an atom is about 1 × 10⁻¹⁰ m. The radius of its nucleus is less than 1/10 000 of this. Calculate the largest possible radius of the nucleu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vide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(1 × 10⁻¹⁰)/(10 000)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rite 10 000 as a power of ten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0 000 = 1 × 10⁴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swer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× 10⁻¹⁴ m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The nucleus has a radius of less than 1 × 10⁻¹⁴ m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 Energy Level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happens when an electron absorbs electromagnetic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electron gains energy from the radiation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vement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t moves to a higher energy level, further from the nucleus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If it emits radiation it falls to a lower energy level, closer to the nucleus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bsorbing radiation moves an electron further from the nucleus; emitting radiation moves it closer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Fact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Points examiners ask abou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al atom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number of electrons equals the number of protons, so there is no overall charge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s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st of the mass of an atom is in the nucleu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pac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Most of an atom is empty space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ositive 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that loses one or more outer electrons becomes a positive ion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smallest part of an element that can exist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us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positively charged centre of an atom containing protons and neutron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rot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ositive particle in the nucleus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eutr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utral particle in the nucleus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negative particle that orbits the nucleu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 leve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distance from the nucleus at which an electron can be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tom Siz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0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has a radius of 1 × 10⁻¹⁰ m and a nucleus of radius 1 × 10⁻¹⁵ m. How many times larger is the atom's radius than the nucleus's radius? Where is most of the mass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08622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105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96240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vide the two radii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714875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73392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591050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powers of ten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 atom is 100 000 times larger (10⁻¹⁰ ÷ 10⁻¹⁵ = 10⁵). Most of the mass is in the nucleus.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parts of an ato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Give the size of an atom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are atom and nucleus size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charges and masse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toms are neutral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electron energy levels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happens when radiation is absorbe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Use standard form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toms are about 1 × 10⁻¹⁰ m in radius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The nucleus is less than 1/10 000 of the atom's radiu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Protons +1, neutrons 0, electrons −1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Electrons move to higher levels by absorbing radiation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Describe the structure of an atom. (3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Nucleus with protons and neutrons; electrons around i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structure of an ato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structure of an atom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Complete the table to show the relative charge of a proton, a neutron and an electron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radius of an atom is 1 × 10⁻¹⁰ m. The radius of its nucleus is less than 1/10 000 of the radius of the atom. Calculate the largest…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3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The structure of an atom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atom has no overall electrical charge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n electron in an atom absorbs electromagnetic radiation. Describe what happens to the electron. Then say what happens when the electron…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the structure of an ato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mall central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cleus contains protons and neutr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lectrons around the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Comple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lete the table to show the relative charge of a proton, a neutron and an electr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omple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+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−1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Calcul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8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radius of an atom is 1 × 10⁻¹⁰ m. The radius of its nucleus is less than 1/10 000 of the radius of the atom. Calculate the largest possible radius of the nucleus. Give your answer in standard form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Calculat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vides by 10 000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rrect power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 × 10⁻¹⁴ m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2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atom has no overall electrical charge. Explain wh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umber of electrons equals number of prot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rges canc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 electron in an atom absorbs electromagnetic radiation. Describe what happens to the electron. Then say what happens when the electron emits radiatio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1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tomic structur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1 of 10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bsorbs radiation: moves to higher energy level or further from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mits radiation: moves to lower energy leve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loser to the nucleu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9">
  <a:themeElements>
    <a:clrScheme name="Theme7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2026-09-30T13:11:12Z</dcterms:created>
  <dcterms:modified xsi:type="dcterms:W3CDTF">2026-09-30T13:11:12Z</dcterms:modified>
  <dc:title>The structure of an atom</dc:title>
  <dc:description>Generated from a pasted lesson-pack script.</dc:description>
  <dc:subject>Atomic structure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