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e totals of each row of numb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e097bceb44407b5b3bfc117983ecfbbee965dfed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clear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ass numb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beta partic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tomic numbe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es gamma change the nucleus's mass or charg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mass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otons plus neutr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bet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ast electron from the nucleu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atomic numb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prot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es gamma change the nucleus's mass or char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symbols for common nuclei and parti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mass numbers and atomic numbers in alpha and beta decay equat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ffect of alpha, beta and gamma emission on the nucle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CLEAR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: ⁴₂He.  Beta: ⁰₋₁e.  In a balanced nuclear equation the mass numbers and the atomic numbers are the same on both sid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pha decay: mass number falls by 4, atomic number falls by 2. Beta decay: mass number unchanged, atomic number rises by 1. Gamma: no change to mass or char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and Beta Decay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dd up the top numbers and the bottom numbers on each s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ects on the Nucle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the numbers chan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miss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ss numb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tomic number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(α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by 4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by 2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(β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by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(γ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the sam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um-226 (²²⁶₈₈Ra) decays by alpha emission. Complete: ²²⁶₈₈Ra → ^A_ZRn + ⁴₂H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26 = A + 4, so A = 22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8 = Z + 2, so Z = 8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²²⁶₈₈Ra → ²²²₈₆Rn + ⁴₂H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bon-14 decays by beta emission. Complete: ¹⁴₆C → ¹⁴_ZN + ⁰₋₁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4 = 14 + 0, so balanc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 = Z + (−1), so Z =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¹⁴₆C → ¹⁴₇N + ⁰₋₁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It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nderstand the chang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 leave the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turns into a proton and a fast electron is emit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loses energy on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up the top numbers, then the bottom numbers, on each sid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quation showing what happens to a nucleus in radioactive deca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mass number total and atomic number total on both sid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ughter nucle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formed after deca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mission of a helium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changes to a proton and an electron is emitt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em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of energy from the nucleus as electromagnetic radi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 the Equat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: (a) ²³⁸₉₂U → ^A_ZTh + ⁴₂He (b) ⁹⁰₃₈Sr → ⁹⁰_ZY + ⁰₋₁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the top numb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the bottom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 = 234, Z = 90. (b) Z = 39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symbol for alph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symbol for bet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mass numb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lance atomic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an alpha decay equa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a beta decay equ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effect of gamma emiss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eta deca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 decay: mass −4, atomic −2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eta decay: mass unchanged, atomic +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amma: no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alance both rows of numbe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lete ²²⁶₈₈Ra → ^A_ZRn + ⁴₂H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Balance the top and bottom numb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uclear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um-226 decays by emitting an alpha particle: ²²⁶₈₈Ra → ^A_ZRn + ⁴₂He. Write the values of A and Z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bon-14 decays by beta emission: ¹⁴₆C → ¹⁴_ZN + ⁰₋₁e. Write the value of Z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the nuclear equation for the alpha decay of polonium: ²¹⁴₈₄Po → ^A₈₂Pb + ⁴₂H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uclear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atomic number of a nucleus increases by 1 in beta decay but its mass number does not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happens to the mass number and the atomic number when a nucleus emits a gamma ra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um-226 decays by emitting an alpha particle: ²²⁶₈₈Ra → ^A_ZRn + ⁴₂He. Write the values of A and Z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= 22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 = 8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rbon-14 decays by beta emission: ¹⁴₆C → ¹⁴_ZN + ⁰₋₁e. Write the value of Z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s atomic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 =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lete the nuclear equation for the alpha decay of polonium: ²¹⁴₈₄Po → ^A₈₂Pb + ⁴₂H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 bal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= 2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s atomic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the atomic number of a nucleus increases by 1 in beta decay but its mass number does not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 turns into a prot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 increases by 1 because there is one more prot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nucleons unchang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happens to the mass number and the atomic number when a nucleus emits a gamma ra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 does not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 does not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2026-09-30T13:11:25Z</dcterms:created>
  <dcterms:modified xsi:type="dcterms:W3CDTF">2026-09-30T13:11:25Z</dcterms:modified>
  <dc:title>Nuclear equations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