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at would happen after 30 hour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901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805b659982eaa610ec558f918b32597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20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1.png"/>
  <Relationship Id="rId3" Type="http://schemas.openxmlformats.org/officeDocument/2006/relationships/image" Target="../media/34631cc5dbc6c7d8f6bffefb83aeb8ad5cdd27bd2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5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  <Relationship Id="rId3" Type="http://schemas.openxmlformats.org/officeDocument/2006/relationships/image" Target="../media/676305441f6f32f173fef99f1cd1f096cb3a6b3e3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3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Half-lives and the random nature of radioactive decay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random mean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half of 800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ctivity measured in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ount rate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exponential decay look like on a graph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random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annot be predicted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half of 800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400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ctivity measured i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Becquerel (Bq)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ount rat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umber of counts per second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exponential decay look like on a graph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curve that falls quickly then more slowly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half-lif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alf-life in terms of the random nature of radioactive decay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termine the half-life of an isotope from a graph or tabl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the net decline as a ratio after a given number of half-lives (Higher tier)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HALF-LIF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half-life of a radioactive isotope is the time it takes for the number of nuclei of the isotope in a sample to halve, or the time it takes for the count rate (or activity) to fall to half its initial level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2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Radioactive decay is random: we cannot say when any one nucleus will decay, but for a large number of nuclei the half-life is predictabl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Decay Cur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ach half-life the activity halv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mber of Half-L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Higher tier: net decline as a ratio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Half-live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raction left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atio of final to initial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0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: 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/2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: 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/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: 4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/8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: 8]]></a:t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334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5991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/>
          <p:cNvSpPr txBox="1"/>
          <p:nvPr/>
        </p:nvSpPr>
        <p:spPr>
          <a:xfrm>
            <a:off x="6858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43815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/16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80772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: 16]]></a:t>
            </a:r>
          </a:p>
        </p:txBody>
      </p:sp>
      <p:sp>
        <p:nvSpPr>
          <p:cNvPr id="3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nding a Half-Life from a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activity of a sample falls from 800 Bq to 400 Bq in 20 minutes and to 200 Bq after 40 minutes. What is the half-life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800 to 400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alved in 20 minute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00 to 200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alved again in the next 20 minutes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half-life is 20 minutes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ctivity After Several Half-L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ource has an activity of 800 Bq and a half-life of 6 hours. Find its activity after 24 hou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mber of half-liv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4 ÷ 6 = 4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alve four tim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800 → 400 → 200 → 100 → 5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0 Bq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t Decline as a Ratio (Higher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the ratio of the final activity to the initial activity after 3 half-liv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ach half-lif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alve the activity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fter 3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(½)³ = ⅛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activity falls to 1/8 of its initial value, a ratio of 1 : 8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ndom Deca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How to explain i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ne nucleu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t is impossible to predict when a particular nucleus will deca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ny nuclei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number decaying in a given time follows a pattern, so half-life is a reliable measur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unt r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unt rate is also random, so it varies slightly between measurement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ackgroun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rrect for background radiation to find the true count rat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alf-lif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ime for the number of nuclei (or the activity) to halv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ndo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nnot be predicted for a single nucleu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unt rat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number of decays detected each secon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ctiv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ate of decay of a source, in becquerel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cay curv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graph showing how activity falls with tim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ackgroun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adiation that is always around u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alve I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ample has a count rate of 640 counts per minute. Its half-life is 3 hours. What is the count rate after 12 hours? What is the ratio of final to initial count rate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ork out the number of half-liv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alve each tim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12 ÷ 3 = 4 half-lives: 640 → 320 → 160 → 80 → 40 counts per minute. The ratio is 1 : 16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half-lif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random deca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nd half-life from a graph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alve repeatedl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ork out the number of half-live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ratio after several half-liv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decay is random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correct unit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Half-life: time for activity to halv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Random decay but a predictable half-life for many nuclei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fter n half-lives: fraction (1/2)ⁿ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Read half-life from a graph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radioactive source has a half-life of 20 minutes and an activity of 800 Bq. Find its activity after 60 minutes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Three half-lives: halve three time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Half-lives and the random nature of radioactive deca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at is meant by the half-life of a radioactive isotope?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4 marks · Use the grap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graph shows how the activity of a radioactive source changes with time. (a) Determine the half-life of the source. (b) Calculate the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adioactive sample has an activity of 800 Bq. Its half-life is 6 hours. Calculate the activity after 24 hours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Half-lives and the random nature of radioactive decay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count rate from a radioactive source falls to one eighth of its original value in 15 hours. Calculate the half-life of the source. Also…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adioactive decay is a random process. Explain what this means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meant by the half-life of a radioactive isotope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ime for the number of nuclei to hal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r activity or count rate falls to half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4 marks · Use th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graph shows how the activity of a radioactive source changes with time. (a) Determine the half-life of the source. (b) Calculate the activity after 100 minutes. (4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ds 400 Bq at half of 80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0 minut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5 half-liv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5 Bq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radioactive sample has an activity of 800 Bq. Its half-life is 6 hours. Calculate the activity after 24 hou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 half-liv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alves four tim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50 Bq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count rate from a radioactive source falls to one eighth of its original value in 15 hours. Calculate the half-life of the source. Also state the net decline as a ratio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/8 means 3 half-liv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5 hou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tio 1 : 8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dioactive decay is a random process. Explain what this mea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not predict which nucleu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r when it will deca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2026-09-30T13:11:34Z</dcterms:created>
  <dcterms:modified xsi:type="dcterms:W3CDTF">2026-09-30T13:11:34Z</dcterms:modified>
  <dc:title>Half-lives and the random nature of radioactive decay</dc:title>
  <dc:description>Generated from a pasted lesson-pack script.</dc:description>
  <dc:subject>Atomic structure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