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should be done immediatel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a054c1083420fe03fb2450e75e29bfb257c050ff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dioactive contamination and ir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onising radiati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alpha, beta and gamma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azard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peer review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ionising rad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diation that can knock electrons off atom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alpha, beta and gamm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ypes of nuclear radiation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amma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azar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mething that could cause harm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peer review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ecking by other scientists before results are accept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adioactive contamination and ir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hazards of contamination and irradi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precautions when handling sourc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studies on the effects of radiation are published and peer reviewe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NTAMINATION VS IRRAD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contamination is the unwanted presence of materials containing radioactive atoms on other materials. Irradiation is exposing an object to nuclear radiation: the irradiated object does not become radioac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hazard from contamination is due to the decay of the contaminating atoms; the type of radiation emitted affects the level of hazar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mination and Ir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ntamination puts radioactive atoms on the object itself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Is More Hazardou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860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ADIA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object is exposed from outsid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It stops when the source is removed or shield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object does not become radioactiv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Hazard depends on the type of radiation and time expos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860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CONTAMIN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Radioactive atoms are on or in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Radiation continues until the atoms decay or are remov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lpha sources inside the body are very dangerou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an spread to other object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cautions When Using Sou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rotect against irradiation and contamin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ndle sources with tongs; keep awa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exposure times shor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ielding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ore sources in lead-lined container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ective clothing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loves and coats stop contamination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ygien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eating or drinking; wash hands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Haza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n alpha source is not very hazardous outside the body but is very hazardous if swallow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uts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pha is stopped by air, paper or ski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tamination puts the source in contact with living cell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pha is strongly ionising and damages cell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utside, alpha cannot penetrate skin; inside it is contamination and its strong ionising damages cell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er Revie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y it matt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ublish and sh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ings on the effects of radiation on humans must be published so that other scientists can check the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er revie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ther scientists check the methods and conclusions before they are accept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u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s makes conclusions more reliable and helps set safety rul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m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wanted presence of radioactive atoms on or in other material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ad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osure to nuclear radiation without radioactive atoms being transferr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ield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erial used to absorb radi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er revie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ecking of scientific work by other scienti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za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thing that could cause harm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ca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ction to reduce a risk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 the Hazard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orker handles a gamma source with tongs and a worker accidentally spills a solution containing radioactive iodine on their skin. Say which is irradiation and which is contamination, and compare the hazard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how long exposure la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gamma source: irradiation (they are exposed while nearby, they do not become radioactive). The spill: contamination (radioactive atoms are on the skin and keep decaying). Contamination can continue and be spread or absorbed, so is more serious unless removed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contamin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rradi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irradiated objects are not radioacti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haza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precau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peer review matte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lpha is dangerous inside the bod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safe handl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tamination: radioactive atoms on or in the obje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rradiation: exposed to radiation; not radioac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azard depends on the type of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eer review checks finding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he difference between contamination and irradiatio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Contamination involves radioactive atoms on the object; irradiation is exposure without the object becoming radioactiv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adioactive contamination and ir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3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radioactive contamination and ir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says that a person who has been irradiated by a gamma source is now radioactive. Explain why the student is wro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Sugge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wo precautions that should be taken when a teacher handles a radioactive sourc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adioactive contamination and irradi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hazards of contamination and irradiation from an alpha sou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cientists who study the effects of radiation on humans publish their findings. Explain why it is important that the findings are peer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difference between radioactive contamination and ir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mination: radioactive atoms present on other materi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adiation: exposure and the object does not become radioac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says that a person who has been irradiated by a gamma source is now radioactive. Explain why the student is wro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adiation is expos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radioactive atoms transfer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the person is not radioac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Sugge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two precautions that should be taken when a teacher handles a radioactive sou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ugges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rst preca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 preca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 the hazards of contamination and irradiation from an alpha sou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ar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radiation by alpha: low hazard, absorb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amination inside the body: high hazar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strongly ion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ientists who study the effects of radiation on humans publish their findings. Explain why it is important that the findings are peer review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s checked by other scienti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more reliable or val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2026-09-30T13:11:35Z</dcterms:created>
  <dcterms:modified xsi:type="dcterms:W3CDTF">2026-09-30T13:11:35Z</dcterms:modified>
  <dc:title>Radioactive contamination and irradiation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