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508d56f1d78ab606b0a3feb44f15bd14861bae6f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ackground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rock that contains radioactive materi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mSv stan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cosmic rays come fro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emitted as waves or partic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rock that contains radioactive materi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nit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mSv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illisiever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cosmic rays come fro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a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detector of radia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ources of background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radiation dose varies with location and occup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on radiation dose in millisiever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ACKGROUND RAD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 radiation is around us all of the time. It comes from natural sources such as rocks and cosmic rays and from man-made sources such as fallout from nuclear weapon tests and accid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ation dose is measured in sieverts (Sv). 1000 millisieverts (mSv) = 1 sievert. You do not need to recall the un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rces of Background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st background radiation is natur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es It Come Fro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rock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isotopes in rocks such as granite release radon ga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cosmic ray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-energy particles from space; stronger at altitud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food and ai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mall amounts in food, drink and the ai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-ma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llout from nuclear weapon testing and accidents, and medical procedur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se Var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cation and occup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catio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reas with granite rock have higher radon levels; high altitudes have more cosmic ray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ccupation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irline crews (cosmic rays), radiographers and nuclear workers receive higher do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cal treatment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X-rays and scans add to a person's dos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ypical annual dose is 2.7 mSv. Radon is 50% of this. Calculate the dose from rad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a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0% = 0.5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50 × 2.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35 mSv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35 mSv (about 1.4 mSv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ing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2.7 mSv to sieve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000 mSv = 1 Sv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7 ÷ 1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0027 Sv (2.7 × 10⁻³ Sv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7 × 10⁻³ Sv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ing 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background is fou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iger-Müller tube and counter measures the count ra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 the background count rate from measurements on a sou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ckground changes with place and time, so measure it in the same plac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 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ation that is around us all th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smic ray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-energy particles from sp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active gas from rock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ation do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risk of harm from radiation, in siever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llisieve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thousandth of a sieve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-ma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duced by human activit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es It Differ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background radiation is higher in Cornwall (granite) than in London, and why an airline pilot receives a higher dose than an office work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our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it to location or job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ranite rocks contain radioactive isotopes and release radon gas, so background is higher. Pilots fly at high altitude where there are more cosmic ray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natural sou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man-made sour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location effec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occupation effec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pie char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mSv to Sv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rrect for backgroun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background vari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atural: rocks, cosmic rays, fo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n-made: fallout, medical proced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ose varies with location and occup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000 mSv = 1 Sv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ive two natural sources of background radi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ny two: rocks, cosmic rays, foo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2026-09-30T13:11:52Z</dcterms:created>
  <dcterms:modified xsi:type="dcterms:W3CDTF">2026-09-30T13:11:52Z</dcterms:modified>
  <dc:title>Background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