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how a house could be protected from rad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508d56f1d78ab606b0a3feb44f15bd14861bae6f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  <Relationship Id="rId3" Type="http://schemas.openxmlformats.org/officeDocument/2006/relationships/image" Target="../media/65f8d032b9ce71e1c6811a10e6bef13d557e735b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ackground 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adiati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rock that contains radioactive materi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mSv stand f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 cosmic rays come fro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rad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emitted as waves or particle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rock that contains radioactive materi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anit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mSv stan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illisievert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 cosmic rays come fro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ac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Geiger-Müller tub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detector of radiation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sources of background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radiation dose varies with location and occupa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on radiation dose in millisiever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ACKGROUND RAD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 radiation is around us all of the time. It comes from natural sources such as rocks and cosmic rays and from man-made sources such as fallout from nuclear weapon tests and accid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Radiation dose is measured in sieverts (Sv). 1000 millisieverts (mSv) = 1 sievert. You do not need to recall the un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rces of Background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ost background radiation is natura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Does It Come Fro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ural: rock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oactive isotopes in rocks such as granite release radon ga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ural: cosmic ray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-energy particles from space; stronger at altitud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ural: food and ai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mall amounts in food, drink and the ai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-ma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allout from nuclear weapon testing and accidents, and medical procedur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Dose Var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ocation and occup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cation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reas with granite rock have higher radon levels; high altitudes have more cosmic ray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ccupation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irline crews (cosmic rays), radiographers and nuclear workers receive higher do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dical treatment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X-rays and scans add to a person's dos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a Pi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ypical annual dose is 2.7 mSv. Radon is 50% of this. Calculate the dose from rad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a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0% = 0.5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50 × 2.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35 mSv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35 mSv (about 1.4 mSv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ing Un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2.7 mSv to sieve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000 mSv = 1 Sv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7 ÷ 100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0027 Sv (2.7 × 10⁻³ Sv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7 × 10⁻³ Sv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ing 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ow background is foun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tec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eiger-Müller tube and counter measures the count ra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tract the background count rate from measurements on a sou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a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ackground changes with place and time, so measure it in the same plac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ckground radi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ation that is around us all the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smic ray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-energy particles from sp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dioactive gas from rock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ation do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the risk of harm from radiation, in siever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llisiever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ne thousandth of a siever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-ma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duced by human activit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Does It Differ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background radiation is higher in Cornwall (granite) than in London, and why an airline pilot receives a higher dose than an office work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our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it to location or job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ranite rocks contain radioactive isotopes and release radon gas, so background is higher. Pilots fly at high altitude where there are more cosmic ray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natural sour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man-made sour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location effec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occupation effec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pie char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mSv to Sv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rrect for backgroun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background vari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Natural: rocks, cosmic rays, fo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n-made: fallout, medical proced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ose varies with location and occup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1000 mSv = 1 Sv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ive two natural sources of background radiation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Any two: rocks, cosmic rays, foo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Background radi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3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wo natural sources of background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one man-made source of background radia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cha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ie chart shows the sources of background radiation. The total annual dose is 2.7 mSv. Radon is 50% of the total. (a) Calculate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Background radi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ckground radiation is higher in some parts of the UK than others. Suggest one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irline pilots receive a higher radiation dose than office workers. Explain why. Also state how background radiation is taken into account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two natural sources of background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rst sou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cond sou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man-made source of background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e correct sou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-made linked to human activ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Use th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ie chart shows the sources of background radiation. The total annual dose is 2.7 mSv. Radon is 50% of the total. (a) Calculate the dose from radon. (b) Is most of the background radiation natural or man-made? Give a reason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.35 mS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ur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son from the char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background radiation is higher in some parts of the UK than others. Suggest one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ype of rock or rad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nked to higher levels in that loc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line pilots receive a higher radiation dose than office workers. Explain why. Also state how background radiation is taken into account when measuring the radiation from a radioactive sou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smic rays at altitu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 background count r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tract from the rea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2026-09-30T13:11:52Z</dcterms:created>
  <dcterms:modified xsi:type="dcterms:W3CDTF">2026-09-30T13:11:52Z</dcterms:modified>
  <dc:title>Background 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