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902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a805b659982eaa610ec558f918b32597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6.png"/>
  <Relationship Id="rId3" Type="http://schemas.openxmlformats.org/officeDocument/2006/relationships/image" Target="../media/81b7ff96196342442332077823ddf124b893b6c2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9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Half-lives, hazards and uses of nuclear radiation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half-life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tracer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ich radiation is most penetrating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ive one danger of ionising radiation.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standard form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half-lif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he time for activity to halve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tracer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substance that can be followed inside the body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ich radiation is most penetrating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Gamma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ive one danger of ionising radiation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It can damage or kill cells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standard form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number written as a × 10ⁿ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the hazards of a radioactive material differ with its half-lif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and evaluate the use of nuclear radiation in exploring internal organs and treating unwanted tissu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valuate the perceived risks of nuclear radiation using data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data given in standard form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HALF-LIFE AND HAZARD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7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adioactive isotopes have a very wide range of half-lives. Short half-lives are very active but decay quickly; long half-lives stay radioactive for a very long tim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In medicine, nuclear radiations are used to explore internal organs and to control or destroy unwanted tissu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uclear Radiation in Medici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The radiation is chosen for its penetration and half-lif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alf-Life and Hazar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Data (approximate)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Isotop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Half-life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omment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echnetium-99m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6 hours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0772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amma emitter used as a medical tracer; gone from the body quickly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odine-131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3815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8 day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0772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d to treat the thyroid; decays within weeks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balt-60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3815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5 years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80772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amma source for radiotherapy]]></a:t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46672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552450" y="53244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/>
          <p:cNvSpPr txBox="1"/>
          <p:nvPr/>
        </p:nvSpPr>
        <p:spPr>
          <a:xfrm>
            <a:off x="6858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ranium-238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43815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4.5 × 10⁹ years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80772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ys radioactive for billions of years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y Half-Life Matt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a source with a very long half-life is a hazard for a long time, and why a source with a very short half-life is a hazard mainly at firs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Very long half-lif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activity falls extremely slowly, so it remains radioactive for a very long time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Very short half-lif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t is very active at first but decays quickly, so it is a hazard for only a short time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Long half-life: long-term hazard, low activity. Short half-life: intense at first but soon gone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oosing a Medical Trac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technetium-99m is suitable as a tracer to explore organs in the bod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amma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enetrating, so it passes out of the body to the detector, and weakly ionising, so it does little damage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alf-life 6 hour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ong enough to take the scan but decays quickly so the patient is not radioactive for long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It emits gamma rays, which pass out of the body and are weakly ionising, and its half-life is short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valuating Risk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Balance benefits and risk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enefi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iagnose disease without surgery; destroy tumour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isk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onising radiation can damage healthy cells and cause cancer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duce risk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small doses, short half-lives and beams from different direction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Judg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the data on dose and consequences to say whether the risk is acceptable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race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radioactive substance used to follow a process in the body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adiotherap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reating cancer using nuclear radiatio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alf-lif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time for the activity to halv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amma camera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device that detects gamma rays from a tracer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nwanted tissu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issue such as a tumour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isk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chance of harm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valuate the Scan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doctor uses technetium-99m (half-life 6 hours, gamma) to scan a patient's kidneys. Give two reasons why it is suitable and one risk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nsider penetration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nsider half-lif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Reasons: gamma passes out of the body; short half-life. Risk: ionising radiation may damage cells (small)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9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azard and half-lif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gamma tracers are used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a short half-life suits a tracer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radiotherapy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beams from different direction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valuate risks and benefit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ad standard form data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data in an answer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Half-lives range from fractions of a second to billions of year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Tracers: gamma, short half-lif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Radiotherapy: focus beams to destroy tumour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Weigh benefits and risk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4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xplain why a radioactive tracer used inside the body should emit gamma radiation and have a short half-life. (4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Gamma passes out of the body and short half-life means it does not remain long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2026-09-30T13:12:24Z</dcterms:created>
  <dcterms:modified xsi:type="dcterms:W3CDTF">2026-09-30T13:12:24Z</dcterms:modified>
  <dc:title>Half-lives, hazards and uses of nuclear radiation</dc:title>
  <dc:description>Generated from a pasted lesson-pack script.</dc:description>
  <dc:subject>Atomic structure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