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y a beta source would be less suitabl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2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81b7ff96196342442332077823ddf124b893b6c2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9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alf-lives, hazards and uses of nuclear radia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half-lif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tracer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radiation is most penetrating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one danger of ionising radiation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tandard form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half-lif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time for activity to halv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trac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ubstance that can be followed inside the body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radiation is most penetrating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amma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one danger of ionising radiation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t can damage or kill cell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tandard for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number written as a × 10ⁿ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hazards of a radioactive material differ with its half-lif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nd evaluate the use of nuclear radiation in exploring internal organs and treating unwanted tissu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valuate the perceived risks of nuclear radiation using data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data given in standard form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HALF-LIFE AND HAZAR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7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oactive isotopes have a very wide range of half-lives. Short half-lives are very active but decay quickly; long half-lives stay radioactive for a very long tim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In medicine, nuclear radiations are used to explore internal organs and to control or destroy unwanted tissu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Radiation in Medic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radiation is chosen for its penetration and half-lif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lf-Life and Hazar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Data (approximate)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sotop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alf-lif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mment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chnetium-99m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6 hour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mma emitter used as a medical tracer; gone from the body quickly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dine-13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8 day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d to treat the thyroid; decays within week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balt-60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 years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mma source for radiotherapy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ranium-238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4.5 × 10⁹ years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ys radioactive for billions of years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Half-Life Matt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source with a very long half-life is a hazard for a long time, and why a source with a very short half-life is a hazard mainly at firs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ry long half-lif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ctivity falls extremely slowly, so it remains radioactive for a very long tim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ry short half-lif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is very active at first but decays quickly, so it is a hazard for only a short tim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ong half-life: long-term hazard, low activity. Short half-life: intense at first but soon gone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oosing a Medical Trac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echnetium-99m is suitable as a tracer to explore organs in the bod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enetrating, so it passes out of the body to the detector, and weakly ionising, so it does little damag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lf-life 6 hour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ong enough to take the scan but decays quickly so the patient is not radioactive for long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t emits gamma rays, which pass out of the body and are weakly ionising, and its half-life is short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aluating Risk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Balance benefits and risk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nef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agnose disease without surgery; destroy tumou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isk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onising radiation can damage healthy cells and cause canc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uce ris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small doses, short half-lives and beams from different directi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Judg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data on dose and consequences to say whether the risk is acceptabl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c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adioactive substance used to follow a process in the body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otherap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reating cancer using nuclear radi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lf-lif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ime for the activity to halv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camer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evice that detects gamma rays from a trace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wanted tissu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issue such as a tumou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isk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hance of harm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aluate the Scan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octor uses technetium-99m (half-life 6 hours, gamma) to scan a patient's kidneys. Give two reasons why it is suitable and one risk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ider penetra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ider half-lif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easons: gamma passes out of the body; short half-life. Risk: ionising radiation may damage cells (small)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azard and half-lif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gamma tracers are use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short half-life suits a trace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radiotherap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beams from different directio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valuate risks and benefit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d standard form data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data in an answer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alf-lives range from fractions of a second to billions of year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racers: gamma, short half-lif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adiotherapy: focus beams to destroy tumou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Weigh benefits and risk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why a radioactive tracer used inside the body should emit gamma radiation and have a short half-life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Gamma passes out of the body and short half-life means it does not remain long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Half-lives, hazards and uses of nuclear radi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7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fferent radioactive isotopes have different half-lives. Explain why radioactive waste with a very long half-life is a proble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echnetium-99m is a radioactive isotope with a half-life of 6 hours. It emits gamma radiation. It is injected into a patient so that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 radiotherapy, narrow beams of gamma radiation are directed at a tumour from several different directions. Explain why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Half-lives, hazards and uses of nuclear radiation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Compa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ranium-238 has a half-life of 4.5 × 10⁹ years. Iodine-131 has a half-life of 8 days. State which isotope stays radioactive for longer and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valu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me people are worried about using radioactive materials in medicine. Evaluate the risks and benefits of using a radioactive tracer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fferent radioactive isotopes have different half-lives. Explain why radioactive waste with a very long half-life is a proble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ng half-life means it stays radioact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 a very long tim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 it must be stored safe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7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chnetium-99m is a radioactive isotope with a half-life of 6 hours. It emits gamma radiation. It is injected into a patient so that internal organs can be explored. Explain why technetium-99m is suitable for this us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passes out of the bod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tected outside the bod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akly ionising: little dama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ort half-life: decays quick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 radiotherapy, narrow beams of gamma radiation are directed at a tumour from several different directions. Explain wh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igh dose where the beams cross at the tumou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althy tissue receives low do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uces damage to healthy cel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Compa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ranium-238 has a half-life of 4.5 × 10⁹ years. Iodine-131 has a half-life of 8 days. State which isotope stays radioactive for longer and give a reas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ar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ranium-23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uch longer half-lif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valu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me people are worried about using radioactive materials in medicine. Evaluate the risks and benefits of using a radioactive trac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valuat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nefit describ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isk describ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mall dose or short half-life reduces ris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oncl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2026-09-30T13:12:24Z</dcterms:created>
  <dcterms:modified xsi:type="dcterms:W3CDTF">2026-09-30T13:12:24Z</dcterms:modified>
  <dc:title>Half-lives, hazards and uses of nuclear radiation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