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03f5c3bed63005ee644da307cdc5f07ae3f1783c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8.png"/>
  <Relationship Id="rId3" Type="http://schemas.openxmlformats.org/officeDocument/2006/relationships/image" Target="../media/f314f2eb5fffaaf5760738423b5478e4b207f877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1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clear fission and fus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ucleu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sotop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conserv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mass in E = mc²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hain reac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ucleu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entre of an atom, made of protons and neutr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sotop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atom with the same protons but different neutr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conserv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cannot be created or destroye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mass in E = mc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can be converted to energ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hain rea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action that keeps itself going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nuclear fission and how a chain reaction occu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chain reaction is controlled in a nuclear reactor and uncontrolled in a nuclear weap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diagrams of fission and chain re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nuclear fus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ISSION AND FUS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 is the splitting of a large and unstable nucleus, such as uranium or plutonium. Nuclear fusion is the joining of two light nuclei to form a heavier nucleu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both, energy is released. In fusion some of the mass is converted into the energy of radi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ission Chain Re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fission produces neutrons that cause more fiss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light nuclei join to make a heavier on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eutron is absorb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unstable nucleus such as uranium-235 absorbs a neutr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nucleus spli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o two smaller nuclei, roughly equal in siz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or three neutrons are releas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so gamma ray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is releas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 the fission products have kinetic energy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in reac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eutrons go on to cause further fission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led or Uncontroll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NUCLEAR REACTO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hain reaction is controll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ontrol rods absorb excess neutrons so only one neutron from each fission causes anoth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is released steadily to heat wa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IN A NUCLEAR WEAP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hain reaction is uncontroll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eutrons cause many more fissions each tim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huge amount of energy is released in an instant: an explosion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ing a Chain Re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chain reaction occurs in a fission rea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is absorbed by a uranium-235 nucleus which spli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 releas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 or 3 neutrons are releas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inu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se neutrons are absorbed by more nuclei, which also split, so the reaction keeps goin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eutrons released in each fission cause further fissions, so the reaction sustains itself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in nuclear fu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light nuclei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in together to form a heavier nucleu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of the mass is converted to energy released as radiatio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iti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high temperature and pressure are needed to overcome the repulsion between the positive nuclei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ght nuclei join to form a heavier nucleus, releasing energy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Th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oints to reme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nucleus splits into two smaller ones; releases neutrons; chain rea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small nuclei join; needs very high temperature; powers the Su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energy; fusion releases more per kilogram of fuel than fiss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s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ssion produces radioactive waste; fusion products are largely not radioactive for lo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litting of a large, unstable nucleu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joining of two light nuclei to form a heavier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in re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action in which the products cause more of the same rea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ro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ods that absorb neutrons to control a rea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 produc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maller nuclei produced by fiss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re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in which fission is controll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 or Fusion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ther each is fission or fusion: (a) uranium-235 absorbs a neutron and splits (b) hydrogen nuclei join to make helium (c) a chain reaction in a reactor (d) the process in the Su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ide if a nucleus splits or joi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Fission (b) Fusion (c) Fission (d) Fus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is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u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chain rea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ntrol in a reac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uncontrolled fiss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a fission dia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fusion condi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fission and f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ssion: large nucleus splits into two smaller nuclei plus 2 to 3 neutrons and gamm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hain reaction: neutrons cause further fiss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trolled in a reactor, uncontrolled in a weap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usion: two light nuclei join, releasing energ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what happens in nuclear fission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eutron absorbed, nucleus splits, neutrons and energy releas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2026-09-30T13:12:37Z</dcterms:created>
  <dcterms:modified xsi:type="dcterms:W3CDTF">2026-09-30T13:12:37Z</dcterms:modified>
  <dc:title>Nuclear fission and fusion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