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fusion needs such a high temperatu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2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8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9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0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21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3.png"/>
  <Relationship Id="rId3" Type="http://schemas.openxmlformats.org/officeDocument/2006/relationships/image" Target="../media/03f5c3bed63005ee644da307cdc5f07ae3f1783c24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5.png"/>
  <Relationship Id="rId3" Type="http://schemas.openxmlformats.org/officeDocument/2006/relationships/image" Target="../media/f314f2eb5fffaaf5760738423b5478e4b207f87726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27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8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9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30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1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32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6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  <Relationship Id="rId3" Type="http://schemas.openxmlformats.org/officeDocument/2006/relationships/image" Target="../media/2a473b34f58e314f21bdd20b3faba5aa029e6f5a4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4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5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46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uclear fission and fus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ucleus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sotop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nergy conserved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mass in E = mc²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hain react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nucleu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centre of an atom, made of protons and neutron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isotop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atom with the same protons but different neutron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nergy conserv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 cannot be created or destroyed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happens to mass in E = mc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t can be converted to energy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hain rea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reaction that keeps itself going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nuclear fission and how a chain reaction occu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chain reaction is controlled in a nuclear reactor and uncontrolled in a nuclear weap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diagrams of fission and chain reacti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nuclear fus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FISSION AND FUS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ission is the splitting of a large and unstable nucleus, such as uranium or plutonium. Nuclear fusion is the joining of two light nuclei to form a heavier nucleu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In both, energy is released. In fusion some of the mass is converted into the energy of radia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Fission Chain Rea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ach fission produces neutrons that cause more fiss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u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wo light nuclei join to make a heavier on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is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Follow the step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neutron is absorb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unstable nucleus such as uranium-235 absorbs a neutr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nucleus splits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to two smaller nuclei, roughly equal in siz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or three neutrons are releas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so gamma ray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is released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ll the fission products have kinetic energy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in reaction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eutrons go on to cause further fission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led or Uncontrolle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 A NUCLEAR REACTOR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chain reaction is controll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ontrol rods absorb excess neutrons so only one neutron from each fission causes another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Energy is released steadily to heat wa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3526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IN A NUCLEAR WEAP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4859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chain reaction is uncontrolled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Neutrons cause many more fissions each tim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A huge amount of energy is released in an instant: an explosion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ing a Chain Reac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a chain reaction occurs in a fission rea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art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on is absorbed by a uranium-235 nucleus which split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s releas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 or 3 neutrons are released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inue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se neutrons are absorbed by more nuclei, which also split, so the reaction keeps going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neutrons released in each fission cause further fissions, so the reaction sustains itself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happens in nuclear fu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light nuclei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Join together to form a heavier nucleu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ome of the mass is converted to energy released as radiation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ition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y high temperature and pressure are needed to overcome the repulsion between the positive nuclei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Light nuclei join to form a heavier nucleus, releasing energy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Th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oints to rememb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s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large nucleus splits into two smaller ones; releases neutrons; chain reactio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wo small nuclei join; needs very high temperature; powers the Su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th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ease energy; fusion releases more per kilogram of fuel than fiss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s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Fission produces radioactive waste; fusion products are largely not radioactive for long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is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plitting of a large, unstable nucleu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fus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joining of two light nuclei to form a heavier nucleu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in reac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reaction in which the products cause more of the same reac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 rod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ods that absorb neutrons to control a reacto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ssion product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maller nuclei produced by fissio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ar re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evice in which fission is controlled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ssion or Fusion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ether each is fission or fusion: (a) uranium-235 absorbs a neutron and splits (b) hydrogen nuclei join to make helium (c) a chain reaction in a reactor (d) the process in the Su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ide if a nucleus splits or join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Fission (b) Fusion (c) Fission (d) Fusion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fis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fus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 chain reaction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control in a reacto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uncontrolled fiss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raw and interpret a fission diagram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fusion condition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fission and fus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ission: large nucleus splits into two smaller nuclei plus 2 to 3 neutrons and gamma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hain reaction: neutrons cause further fission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Controlled in a reactor, uncontrolled in a weap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Fusion: two light nuclei join, releasing energy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what happens in nuclear fission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Neutron absorbed, nucleus splits, neutrons and energy released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uclear fission and fus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6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is meant by nuclear fission?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 the diagra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part of a fission chain reaction. (a) Name the particle labelled X. (b) Explain how the diagram shows that a chain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chain reaction is controlled in a nuclear reactor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Nuclear fission and fusion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happens in nuclear fusion, and state one condition needed for it to happ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ompa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nuclear fission and nuclear fusion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eant by nuclear fission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litting of a large unstable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o two smaller nuclei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 the diagra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diagram shows part of a fission chain reaction. (a) Name the particle labelled X. (b) Explain how the diagram shows that a chain reaction can happen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X is a neut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ach fission releases more than one neutr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se cause more nuclei to spl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how the chain reaction is controlled in a nuclear reacto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 rods absorb neu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ly one neutron from each fission goes on to cause fiss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o the rate of energy release is stead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what happens in nuclear fusion, and state one condition needed for it to happe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wo light nuclei jo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releas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Very high temperature or pressure need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Compar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 nuclear fission and nuclear fus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are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0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ission: split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usion: join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Both release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difference in conditions or produc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2026-09-30T13:12:37Z</dcterms:created>
  <dcterms:modified xsi:type="dcterms:W3CDTF">2026-09-30T13:12:37Z</dcterms:modified>
  <dc:title>Nuclear fission and fusion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