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ich quantity changes and which does no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44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9a5af2ec02440aa9a507ded6a87d4e2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1.png"/>
  <Relationship Id="rId3" Type="http://schemas.openxmlformats.org/officeDocument/2006/relationships/image" Target="../media/1aeea7765600225056b7145f47dc7f25cfb782d9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  <Relationship Id="rId3" Type="http://schemas.openxmlformats.org/officeDocument/2006/relationships/image" Target="../media/6113cca07aee098fc9470cc09b1529a07a214ffc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3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ravity, mass and weight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mass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weight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g stand for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gravity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nstrument measures force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mas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Kilogram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weigh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ewton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g stand f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Gravitational field strength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gravit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n attractive force between objects with mas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nstrument measures for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newtonmeter (spring balance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weight and explain how it depends on gravitational field strength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W = mg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at weight and mass are directly proportional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centre of mas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WEIGH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eight = mass × gravitational field strength      W = mg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2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eight is the force on an object due to gravity. On Earth g is about 9.8 N/kg, but in any calculation the value of g will be give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eight Against Mas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eight is directly proportional to mas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vitational Field Strengt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g varies from place to plac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lac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g (N/kg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rth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2935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9.8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on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2935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.6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rs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3.7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85800" y="46672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Jupiter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6229350" y="46672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eight on Eart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erson has a mass of 60 kg. Calculate their weight on Earth. g = 9.8 N/k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 = mg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 = 60 × 9.8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 = 588 N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88 N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eight on the Mo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ame person goes to the Moon, where g = 1.6 N/kg. Calculate their mass and weigh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ss does not change: 60 kg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eigh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 = 60 × 1.6 = 96 N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ass 60 kg; weight 96 N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nding 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object of mass 3.0 kg has a weight of 12 N on a planet. Calculate 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 = W ÷ m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 = 12 ÷ 3.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 = 4.0 N/kg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.0 N/kg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Ide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ss and weight are differen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mount of matter in an object; in kg; does not change with plac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eigh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force in newtons; depends on g; measured with a newtonmete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oportiona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 ∝ m: doubling the mass doubles the weigh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entre of mas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ingle point at which the weight of an object may be considered to act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eigh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force acting on an object due to gravity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mount of matter in an objec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vitational field strength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force per kilogram near a plane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wtonmet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librated spring balance for measuring forc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entre of mas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oint where the weight of an object may be considered to ac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ly proportion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oubling one quantity doubles the other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eigh I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ock has a mass of 5.0 kg. Calculate its weight on Earth (g = 9.8 N/kg), on the Moon (g = 1.6 N/kg) and on Jupiter (g = 25 N/kg)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W = mg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the answer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Earth 49 N; Moon 8.0 N; Jupiter 125 N. The mass is 5.0 kg everywhere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weigh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W = m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rrange for g or m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y weight changes but mass does no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the unit of weigh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a newtonmeter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proportionality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centre of mas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W = mg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Mass in kg; weight in 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Weight is proportional to mas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Mass is the same everywhere; weight depends on g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person has a mass of 60 kg. Calculate their weight. g = 9.8 N/kg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Substitute into W = mg and include 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Gravity, mass and weigh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erson has a mass of 60 kg. Gravitational field strength = 9.8 N/kg. Calculate the weight of the person. Use the equation: weight = mass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stronaut travels from Earth to the Moon. Explain what happens to the astronaut's mass and weigh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4 marks · Use the grap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graph shows how the weight of objects on a planet depends on their mass. (a) Describe the relationship between weight and mass. (b) Use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Gravity, mass and weight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ock has a weight of 12 N on a planet. Its mass is 3.0 kg. Calculate the gravitational field strength of the pla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newtonmeter is used to measure the weight of an object. State what the newtonmeter actually measures and the unit used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person has a mass of 60 kg. Gravitational field strength = 9.8 N/kg. Calculate the weight of the person. Use the equation: weight = mass × gravitational field strength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88 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 astronaut travels from Earth to the Moon. Explain what happens to the astronaut's mass and weigh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 unchang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eight decrea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on has a weaker gravitational fiel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4 marks · Use the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graph shows how the weight of objects on a planet depends on their mass. (a) Describe the relationship between weight and mass. (b) Use the graph to calculate the gravitational field strength of the planet. (4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raight line through the orig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ly proportiona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es the gradi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.7 N/kg (accept 3.5 to 3.9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rock has a weight of 12 N on a planet. Its mass is 3.0 kg. Calculate the gravitational field strength of the pla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s to g = W ÷ 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.0 N/k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newtonmeter is used to measure the weight of an object. State what the newtonmeter actually measures and the unit us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c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2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orce or weigh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 newt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2026-09-30T17:09:57Z</dcterms:created>
  <dcterms:modified xsi:type="dcterms:W3CDTF">2026-09-30T17:09:57Z</dcterms:modified>
  <dc:title>Gravity, mass and weight</dc:title>
  <dc:description>Generated from a pasted lesson-pack script.</dc:description>
  <dc:subject>Forces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