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045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9a5af2ec02440aa9a507ded6a87d4e2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6.png"/>
  <Relationship Id="rId3" Type="http://schemas.openxmlformats.org/officeDocument/2006/relationships/image" Target="../media/d5c95557d3d0bcf6c1e703a196937dd5c8a73a39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5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esultant force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3 of 2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force measured in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balanced mean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s force a vector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a resultant force of zero mean for motion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dd 40 N and 15 N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force measured i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Newtons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balanced mea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Equal and opposite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s force a vecto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es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a resultant force of zero mean for moti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No change in velocity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dd 40 N and 15 N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55 N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a resultant forc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lculate the resultant of two forces acting in a straight lin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forces on an isolated object using a free body diagram (Higher tier)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scale drawings to find the resultant of two forces, and resolve a force into components (Higher tier)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2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RESULTANT FORC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number of forces acting on an object may be replaced by a single force that has the same effect: the resultant forc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2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 in the same direction are added. Forces in opposite directions are subtracted. If the resultant is zero the forces are balanced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nding the Resultan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2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dd same-direction forces; subtract opposite one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orces in a Straight Li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ar's engine produces a driving force of 1800 N. Friction and air resistance give 1200 N in the opposite direction. Find the resultant for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Opposite direction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ubtract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lcula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800 − 1200 = 600 N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600 N in the direction of the driving force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ree Body Diagram (Higher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a free body diagram for a book at rest on a tabl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solate the book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the book as a box on its own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eigh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arrow down from the centre of the box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ormal contact forc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arrow up of equal length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sultant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Zero, so the forces are balanced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qual arrows up and down: the resultant force is zero, so the book stays at rest.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cale Drawing (Higher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wo forces of 3.0 N (east) and 4.0 N (north) act on an object. Find the resultant using a scale drawing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cal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cm = 1 N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raw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3 cm east, then 4 cm north from the end of the first arrow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Join start to finish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arrow is 5.0 cm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rection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easure the angle: about 53° north of east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esultant 5.0 N at about 53° north of east.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solving a Force (Higher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force of 10 N acts at 30° above the horizontal. Find the horizontal and vertical components using a scale drawing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cal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cm = 1 N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raw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10 cm line at 30° to a horizontal line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rop a perpendicula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ake a right-angled triangle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easure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Horizontal about 8.7 cm and vertical 5.0 cm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omponents: about 8.7 N horizontally and 5.0 N vertically.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Poin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Remember in an exam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rec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the direction of the resultan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alanc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Zero resultant means constant velocity (Newton's first law)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ree body diagra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how only the forces on the object, as arrows from its centr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ni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orces in newton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sultant for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ingle force with the same effect as all the forces on an object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alanced force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orces that are equal and opposit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ree body diagra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diagram showing all forces acting on an isolated objec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mpon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One of two perpendicular forces that together have the same effect as one forc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solv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plit a force into two components at right angle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quilibriu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hen the forces on an object are balanced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2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nd the Resultant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ind the resultant force: (a) 50 N right and 20 N left (b) 30 N up and 30 N down (c) 12 N right and 8 N righ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me direction: add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Opposite: subtract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30 N right (b) 0 N (c) 20 N right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a resultan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dd forces in the same directio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ubtract opposite forc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cognise balanced forc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a free body diagram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a scale drawing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solve a force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direction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Resultant: same direction add, opposite subtrac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Zero resultant: balanced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Higher: free body diagrams and scale drawing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Resolve into perpendicular component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5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driving force of 1800 N and a resistive force of 1200 N act on a car. Calculate the resultant force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Subtract the smaller from the larger and give the direction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2026-09-30T17:10:29Z</dcterms:created>
  <dcterms:modified xsi:type="dcterms:W3CDTF">2026-09-30T17:10:29Z</dcterms:modified>
  <dc:title>Resultant forces</dc:title>
  <dc:description>Generated from a pasted lesson-pack script.</dc:description>
  <dc:subject>Forces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