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each resultant means for motio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45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1.png"/>
  <Relationship Id="rId3" Type="http://schemas.openxmlformats.org/officeDocument/2006/relationships/image" Target="../media/d5c95557d3d0bcf6c1e703a196937dd5c8a73a39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  <Relationship Id="rId3" Type="http://schemas.openxmlformats.org/officeDocument/2006/relationships/image" Target="../media/dd9c7ccbb8decac82eba01e61f8c543c4c5cf1b2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3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sultant forc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orce measured i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balanced mea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s force a vector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resultant force of zero mean for motio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dd 40 N and 15 N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orce measured 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ewton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balanced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qual and opposite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s force a vect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resultant force of zero mean for mo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o change in velocity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dd 40 N and 15 N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55 N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 resultant for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the resultant of two forces acting in a straight lin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forces on an isolated object using a free body diagram (Higher tier)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scale drawings to find the resultant of two forces, and resolve a force into components (Higher tier)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ESULTANT FOR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number of forces acting on an object may be replaced by a single force that has the same effect: the resultant for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2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 in the same direction are added. Forces in opposite directions are subtracted. If the resultant is zero the forces are balance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ing the Resulta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dd same-direction forces; subtract opposite on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s in a Straight L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's engine produces a driving force of 1800 N. Friction and air resistance give 1200 N in the opposite direction. Find the resultant fo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pposite direction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ubtract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lcula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800 − 1200 = 600 N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00 N in the direction of the driving force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e Body Diagram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 free body diagram for a book at rest on a tab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solate the book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the book as a box on its ow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igh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rrow down from the centre of the box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rmal contact forc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rrow up of equal length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an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Zero, so the forces are balanced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qual arrows up and down: the resultant force is zero, so the book stays at rest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cale Drawing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wo forces of 3.0 N (east) and 4.0 N (north) act on an object. Find the resultant using a scale draw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cal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cm = 1 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3 cm east, then 4 cm north from the end of the first arrow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Join start to finish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rrow is 5.0 cm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asure the angle: about 53° north of east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sultant 5.0 N at about 53° north of east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olving a Force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of 10 N acts at 30° above the horizontal. Find the horizontal and vertical components using a scale draw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cal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cm = 1 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10 cm line at 30° to a horizontal lin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op a perpendicula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ke a right-angled triangl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asur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orizontal about 8.7 cm and vertical 5.0 cm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mponents: about 8.7 N horizontally and 5.0 N vertically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Poi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Remember in an exam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the direction of the resulta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lanc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Zero resultant means constant velocity (Newton's first law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e body diagra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how only the forces on the object, as arrows from its centr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ces in newton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ant for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ingle force with the same effect as all the forces on an objec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lanced forc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ces that are equal and opposit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e body diagra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iagram showing all forces acting on an isolated objec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on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ne of two perpendicular forces that together have the same effect as one forc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ol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plit a force into two components at right angl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quilibri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en the forces on an object are balanced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 the Resultan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the resultant force: (a) 50 N right and 20 N left (b) 30 N up and 30 N down (c) 12 N right and 8 N righ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me direction: add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pposite: subtrac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30 N right (b) 0 N (c) 20 N right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 resulta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dd forces in the same direc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ubtract opposite forc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ognise balanced forc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 free body diagram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a scale drawing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solve a forc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direction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esultant: same direction add, opposite subtrac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Zero resultant: balanc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igher: free body diagrams and scale drawing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esolve into perpendicular component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driving force of 1800 N and a resistive force of 1200 N act on a car. Calculate the resultant force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Subtract the smaller from the larger and give the directio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Resultant for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4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engine produces a driving force of 1800 N. The total resistive force is 1200 N. Calculate the resultant force on the car and state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Use the diagra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the forces acting on a box. Calculate the resultant for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kydiver has a weight of 800 N and air resistance of 500 N. Calculate the resultant force and state its direction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Resultant force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Dra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 free body diagram for a stationary book on a table. Label the for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Determin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wo forces act on an object at right angles to each other: 3.0 N east and 4.0 N north. Use a scale drawing to find the magnitude and…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ar engine produces a driving force of 1800 N. The total resistive force is 1200 N. Calculate the resultant force on the car and state its direc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600 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 the direction of the driving for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Use the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the forces acting on a box. Calculate the resultant force. (2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tracts 15 from 4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5 N to the righ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kydiver has a weight of 800 N and air resistance of 500 N. Calculate the resultant force and state its direc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00 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ownwar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Dra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 a free body diagram for a stationary book on a table. Label the for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raw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ownward arrow labelled weigh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pward arrow labelled normal contact for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rrows equal in lengt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Determ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wo forces act on an object at right angles to each other: 3.0 N east and 4.0 N north. Use a scale drawing to find the magnitude and direction of the resultant fo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termin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cale chos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ight-angled triangle drawn accurate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.0 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 about 53° north of eas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2026-09-30T17:10:29Z</dcterms:created>
  <dcterms:modified xsi:type="dcterms:W3CDTF">2026-09-30T17:10:29Z</dcterms:modified>
  <dc:title>Resultant forces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