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45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9a5af2ec02440aa9a507ded6a87d4e2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860b9424b028699fa79af32d969c6149f9c92918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ork done and energy transfer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energy measured i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orce measured i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distance measured in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rictio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n energy store that increases when something warms up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energy measured 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Joule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orce measured 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ewton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distance measured 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etre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ric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force opposing motion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n energy store that increases when something warms up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rmal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work don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W = F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between newton-metres and joul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energy transfers when work is done, including against friction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WORK DON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done = force × distance moved along the line of action of the force      W = F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ne joule of work is done when a force of one newton moves an object one metre. 1 J = 1 Nm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D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ork done is energy transferred by a for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lculating Work D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of 50 N pushes a box 12 m along the floor. Calculate the work don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 = F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 = 50 × 1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 = 600 J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00 J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ing the For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rate is moved 8.0 m by a force. The work done is 1200 J. Find the for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W ÷ 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1200 ÷ 8.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150 N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0 N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Against Fric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brakes on a bicycle get warm when it slows dow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iction forc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brake pads rub on the wheel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don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ork is done against the frictional forc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transf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is transferred from the kinetic store to the thermal store of the brake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kinetic energy of the bicycle is transferred to the thermal energy of the brakes and wheel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Ide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se link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is energy transferr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en a force moves an object, energy is transferr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asured in the direction of the for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i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ork done against friction raises the temperature of the objec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kJ to J before calculating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don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transferred when a force moves an objec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Jou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unit of work and energ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wton-met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joule: one newton moving an object one metr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i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between surfaces that opposes moti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plac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stance moved in a particular direct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sipat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ransferred to less useful store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It Ou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udent pushes a trolley with a force of 40 N for 6.0 m. How much work is done? What happens to the energy if the trolley is moving at a steady speed on a rough floor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the work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energy transfe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 = 40 × 6.0 = 240 J. The energy is transferred to the thermal store of the trolley and floor by friction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work don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W = F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rrange for F or 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Nm to J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nergy transfer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eating due to frictio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unit joul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how the working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W = F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1 J = 1 Nm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Work done against friction raises the temperatu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Work is energy transferred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force of 50 N moves a box 12 m. Calculate the work done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Multiply force by distance and give J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2026-09-30T17:10:44Z</dcterms:created>
  <dcterms:modified xsi:type="dcterms:W3CDTF">2026-09-30T17:10:44Z</dcterms:modified>
  <dc:title>Work done and energy transfer</dc:title>
  <dc:description>Generated from a pasted lesson-pack script.</dc:description>
  <dc:subject>Forces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