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happens if d is larg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3935572f356220b8b186ffc0add91eb82e2c7ae3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  <Relationship Id="rId3" Type="http://schemas.openxmlformats.org/officeDocument/2006/relationships/image" Target="../media/0c8aeab0bfa62d6854501dc5982b8ad135ff391b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ments, levers and gear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pivo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clockwis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distanc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lever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pivo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point about which something turn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clockwis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direction the hands of a clock tur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distan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tr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lever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eesaw, crowbar or spanne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xamples in which forces cause rot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M = F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principle of moments to find an unknown force or dista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levers and gears transmit the rotational effects of forc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OMENT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 of a force = force × perpendicular distance from the pivot      M = F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turning effect of a force is called its moment, in newton-metres (Nm). If an object is balanced, the total clockwise moment about a pivot equals the total anticlockwise mom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alanced Be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lockwise moments equal anticlockwise moments when balanc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ing a Mo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f 30 N acts 1.5 m from a pivot at right angles. Calculate the mom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 = F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 = 30 × 1.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 = 45 N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5 N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alanced Seesa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40 N child sits 0.50 m from the pivot of a balanced beam. Another force F acts on the other side 0.80 m from the pivot. Calculate F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ticlockwise momen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40 × 0.50 = 20 N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× 0.80 = 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20 ÷ 0.8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25 N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5 N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a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ear with 20 teeth drives a gear with 40 teeth. Describe how the second gear turns compared with the fir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turns in the opposite directio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larger gear turns more slowly (half the speed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urning effec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larger gear has a greater turning effect (moment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t turns the opposite way at half the speed with a larger momen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rs and Gea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ransmitting turning effec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igid bar that turns about a pivot; a longer distance from the pivot means a smaller force is need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p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rowbar, spanner, wheelbarrow, scisso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a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othed wheels that mesh to transfer rot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ar rati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arge gear driven by a small gear turns slower but with a greater momen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urning effect of a force, in newton-metr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iv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int about which an object tur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ckw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 the direction of a clock's hand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ticlockw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pposite to the hands of a clock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r that can turn about a pivo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oothed wheel that transmits rot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 the Beam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eam is balanced. A 60 N weight is 0.40 m to the left of the pivot. Where must a 30 N weight be placed on the right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anticlockwise mome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qual the clockwise mome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lockwise = anticlockwise: 30 × d = 60 × 0.40 = 24, so d = 0.80 m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M = F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erpendicular distan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principle of momen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an unknown for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an unknown distanc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lever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gear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N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 = F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Balanced: total clockwise moment = total anticlockwise mome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evers: a longer distance from the pivot gives a greater mom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Gears: change direction, speed and turning effec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force of 30 N acts 1.5 m from a pivot. Calculate the moment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Multiply force by distance and give Nm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Moments, levers and gea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f 30 N is applied at a distance of 1.5 m from a pivot. The force acts at right angles. Calculate the moment of the force. Use th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uniform beam balanced on a pivot. A 40 N force acts 0.50 m to the left of the pivot. Calculate the force F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panner is used to undo a nut. Explain why a longer spanner makes it easie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Moments, levers and gear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ear with 20 teeth is driven by a motor. It meshes with a gear with 40 teeth. Explain how the larger gear turns compared with the smaller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60 N weight is 0.40 m to the left of a pivot on a balanced beam. A 30 N weight is on the right. Calculate its distance from the pivot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force of 30 N is applied at a distance of 1.5 m from a pivot. The force acts at right angles. Calculate the moment of the force. Use the equation: moment = force × distanc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5 N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uniform beam balanced on a pivot. A 40 N force acts 0.50 m to the left of the pivot. Calculate the force F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ticlockwise moment 20 N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ates mom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5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panner is used to undo a nut. Explain why a longer spanner makes it easi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 = force × dista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eater distance means smaller force need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gear with 20 teeth is driven by a motor. It meshes with a gear with 40 teeth. Explain how the larger gear turns compared with the smaller gea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posite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lower (half the speed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eater mo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60 N weight is 0.40 m to the left of a pivot on a balanced beam. A 30 N weight is on the right. Calculate its distance from the pivo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ticlockwise moment 24 N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anced mom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rearrang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.80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2026-09-30T17:11:09Z</dcterms:created>
  <dcterms:modified xsi:type="dcterms:W3CDTF">2026-09-30T17:11:09Z</dcterms:modified>
  <dc:title>Moments, levers and gears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