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5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64b2e6177d46f9329d4866144b47a5553fe45656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essure in a fluid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rea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rea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lui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ressur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re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amount of surfac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re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quare metres (m²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lu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liquid or a ga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res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ascal (Pa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pressure and recall that a fluid can be a liquid or a ga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p = F ÷ 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pressure in a fluid causes a force at right angles to any surfa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xamples where force is spread over a large or small area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RESS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= force normal to a surface ÷ area of that surface      p = F/A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ressure is in pascals (Pa), force in newtons (N) and area in square metres (m²). 1 Pa = 1 N/m²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Force, Different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smaller area gives a greater pressure for the same for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of weight 600 N stands on an area of 0.04 m². Calculate the pressure on the grou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F ÷ 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600 ÷ 0.0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15 000 P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000 P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ressure of 2000 Pa acts on a surface of area 0.50 m². Calculate th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p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2000 × 0.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1000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00 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ing Everyday Examp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harp knife cuts better than a blunt 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for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force is applied to bot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arp ed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s a very small area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area gives a large pressure, so it cut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harp knife has a smaller area, so for the same force it exerts a higher pressur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in Flu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iquids and gas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essure in a fluid causes a force normal (at right angles) to any surf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duced by collisions of particles with surfac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qui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collide with the container walls in all direc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yres, hydraulics and sealed containers use fluid pressur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per unit area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s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pressure; 1 N/m²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u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iquid or a g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rm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right angles to a surf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ze of a surfa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ush or pul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oe Pressur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500 N person wears stiletto heels of total area 0.0004 m² and then flat shoes of area 0.04 m². Calculate the pressure each exerts and explain which damages a flo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each press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els: 500 ÷ 0.0004 = 1 250 000 Pa. Flat: 500 ÷ 0.04 = 12 500 Pa. The heels exert 100 times more pressure, so they damage the floor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press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 = F ÷ 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force or are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² to m²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harp and blunt objec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ide tyr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direction of fluid pressur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uni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 = F ÷ 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maller area, larger pressu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luid pressure acts at right angles to surf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1 Pa = 1 N/m²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person of weight 600 N stands on 0.04 m² of ground. Calculate the pressur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Divide force by area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2026-09-30T17:11:16Z</dcterms:created>
  <dcterms:modified xsi:type="dcterms:W3CDTF">2026-09-30T17:11:16Z</dcterms:modified>
  <dc:title>Pressure in a fluid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