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8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c312451de866601eabd1ccbe8ca445bb0f9ba455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8.png"/>
  <Relationship Id="rId3" Type="http://schemas.openxmlformats.org/officeDocument/2006/relationships/image" Target="../media/5ceb2df05e53051d0d481de44e11050fc5f6c5a39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1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2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3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4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5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6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essure in a column of liquid and upthrust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8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densit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 for pressu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unit is pressure i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g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luid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densit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ass per unit volum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 for pressur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 = F ÷ A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unit is pressure 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ascal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g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ravitational field strength, 9.8 N/kg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lui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liquid or ga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pressure at a point in a liquid increases with depth and with densit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pply p = hρg and calculate pressure differences at different depth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submerged object experiences an upward force called upthrus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factors that influence floating and sinking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RESSURE IN A LIQUI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 = height of column × density × gravitational field strength      p = hρg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equation is given on the Physics equation sheet. In any calculation g will be given. Pressure is in pascals (Pa), h in metres, ρ in kg/m³ and g in N/kg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 Increases with Dep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ore liquid above means more pressur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pthrus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ressure is greater at the bottom than the top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 at a Dep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pressure due to the sea water at a depth of 20 m. Density of sea water = 1030 kg/m³; g = 9.8 N/k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hρg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20 × 1030 × 9.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201 880 Pa, about 2.0 × 10⁵ Pa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bout 2.0 × 10⁵ Pa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 Differe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difference in pressure between depths of 2.0 m and 5.0 m in fresh water (density 1000 kg/m³). g = 9.8 N/k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fference in dept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.0 − 2.0 = 3.0 m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3.0 × 1000 × 9.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9 400 Pa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9 400 Pa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pthrust on a Cu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ube of side 0.10 m is submerged with its top face at a depth of 0.20 m. Calculate the upthrust. Density of water = 1000 kg/m³; g = 9.8 N/k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 difference between bottom and top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0.10 × 1000 × 9.8 = 980 Pa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rea of a fac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0.10 × 0.10 = 0.010 m²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differenc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pA = 980 × 0.010 = 9.8 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pthrust = 9.8 N, upward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loating and Sink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ompare upthrust with weigh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loa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pthrust equals weight when an object floats; its average density is less than the liquid'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in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f the weight is greater than the maximum upthrust, the object sink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ip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eel ship floats because its shape displaces a lot of water, giving it a low average densit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marin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nge their average density by taking in or pushing out water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pthrus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esultant upward force on a submerged object due to pressur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lumn of liqui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liquid above a poi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ns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ss per unit volum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merg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letely under the surfa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plac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ushed out of the wa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verage dens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otal mass divided by total volum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ve Down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iver is 15 m deep in water (density 1000 kg/m³, g = 9.8 N/kg). Calculate the pressure due to the water. Explain why the pressure is greater than at 5 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 = hρg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ith dept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 = 15 × 1000 × 9.8 = 147 000 Pa. There is more water above the diver, so its weight produces a greater pressure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p = hρ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pressure at a depth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a pressure differenc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pressure increases with dept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pressure increases with densit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upthrus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floating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sink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 = hρ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ressure increases with depth and densit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Upthrust = difference in force on bottom and top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loats if upthrust equals weigh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alculate the pressure due to the sea at a depth of 20 m. Density = 1030 kg/m³; g = 9.8 N/kg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ubstitute into p = hρg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2026-09-30T17:15:28Z</dcterms:created>
  <dcterms:modified xsi:type="dcterms:W3CDTF">2026-09-30T17:15:28Z</dcterms:modified>
  <dc:title>Pressure in a column of liquid and upthrust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