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would happen at the top of a very high mounta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4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9.png"/>
  <Relationship Id="rId3" Type="http://schemas.openxmlformats.org/officeDocument/2006/relationships/image" Target="../media/295a5d06dfe4568ec8aabbd95064135131e58fe3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5.png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image" Target="../media/180b8376d918420514d6ffc8fa244b0cacf8026c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tmospheric pressur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ir made of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auses gas pressu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essur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ensity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ltitud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ir made 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s molecules, mostly nitrogen and oxyge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auses gas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llisions of particles with surfac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orce per unit area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dens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ss per unit volum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ltitud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eight above sea leve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simple model of the atmosphe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ir molecules colliding with a surface create atmospheric pressu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tmospheric pressure decreases with increasing heigh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TMOSPHERIC PRESS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tmosphere is a thin layer of air round the Earth that gets less dense with altitude. Air molecules colliding with a surface create atmospheric pressu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s height increases there is less air above a surface, so the weight of air above falls and the atmospheric pressure decrea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tmosphe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 air above means lower pressu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Pressure Falls with H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tmospheric pressure is lower at the top of a mountain than at sea lev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abov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the top there is less air above the surfac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 the weight of air pressing down is les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lecul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re are fewer molecules, so fewer collisions with a surface each second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ewer air molecules and less weight of air above lead to lower atmospheric pressur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sea level the atmospheric pressure is about 101 kPa. At 5 km it is about 55 kPa. Describe the tre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ight increas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km above sea level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alls from 101 kPa to 55 kPa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tmospheric pressure decreases as height increases, at first quite quickly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in lay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tmosphere is thin compared with the size of the Ear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ir gets less dense with altitud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mospheric pressure is caused by molecules colliding with surfa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sharp ed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ressure falls gradually to almost zero in spac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mosphe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layer of air around the Earth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mospheric pres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ressure caused by air molecules colliding with a surf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titud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eight above the ground or sea leve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molecu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article of nitrogen, oxygen or another ga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ss den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ewer particles in each cubic met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hitting a surfa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untain Pressu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ealed bag of crisps bulges when taken up a mountai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inside and outside press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bul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pressure outside falls with height, but the pressure inside the bag stays the same, so the bag expand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atmosphe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air gets less dense with heigh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tmospheric press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fall in pressure with heigh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a graph of pressur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particle model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collis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bulging ba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atmosphere gets less dense with altitud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ressure: collisions of air molecu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ess air above means a smaller weight of ai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ressure decreases with heigh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tmospheric pressure decreases as height above the ground increas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Less air above, fewer collisio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Atmospheric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tmospheric pressure decreases as the height above the ground increas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atmospheric pressure changes with height above sea level. (a) Use the graph to find the atmospheric pressure at a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simple model of the Earth's atmospher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Atmospheric pressur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ealed bag of crisps is taken up a mountain and bulges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causes atmospheric pressur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tmospheric pressure decreases as the height above the ground increas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less dense at greater h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ewer collisions with a surf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ss weight of air abo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atmospheric pressure changes with height above sea level. (a) Use the graph to find the atmospheric pressure at a height of 5 km. (b) Describe how the pressure changes as the height increases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5 kP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lls faster at first (curved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a simple model of the Earth's atmosphe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in layer of air around the Ear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ss dense with h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ealed bag of crisps is taken up a mountain and bulges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utside pressure is l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 inside is greater than out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g expan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at causes atmospheric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s of air molecules with surfac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per unit are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2026-09-30T17:15:41Z</dcterms:created>
  <dcterms:modified xsi:type="dcterms:W3CDTF">2026-09-30T17:15:41Z</dcterms:modified>
  <dc:title>Atmospheric pressure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