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48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9a5af2ec02440aa9a507ded6a87d4e2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412329a3f19b622e09fc8ecc56c1bc4eb3f67157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istance, displacement, speed and velocity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speed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speed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vector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calar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2 minutes to seconds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spe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Metres per second (m/s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spe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How fast something move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vecto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quantity with size and direction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cala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quantity with size only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2 minutes to second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120 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stinguish distance (scalar) from displacement (vector)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stinguish speed from velocity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typical speeds and use a speed = distance ÷ tim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and apply s = vt and calculate average speed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qualitatively that circular motion has constant speed but changing velocity (Higher tier)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PEED AND VELOC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 travelled = speed × time      s = v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Distance and speed are scalars. Displacement and velocity are vectors: velocity is speed in a given direc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 and Displacem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Displacement is the straight-line distance with its direc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ypical Spee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se valu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otio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ypical speed (m/s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667000"/>
            <a:ext cx="11087100" cy="5143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1718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66700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lking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29350" y="266700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.5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181350"/>
            <a:ext cx="11087100" cy="5143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6861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85800" y="318135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unning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229350" y="318135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695700"/>
            <a:ext cx="11087100" cy="5143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2005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369570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ycling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6229350" y="369570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210050"/>
            <a:ext cx="11087100" cy="5143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47148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685800" y="421005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r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6229350" y="421005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5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724400"/>
            <a:ext cx="11087100" cy="5143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229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72440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in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6229350" y="472440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55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5238750"/>
            <a:ext cx="11087100" cy="5143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7435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85800" y="523875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lane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6229350" y="523875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50]]></a:t>
            </a:r>
          </a:p>
        </p:txBody>
      </p:sp>
      <p:sp>
        <p:nvSpPr>
          <p:cNvPr id="37" name="" descr=""/>
          <p:cNvSpPr/>
          <p:nvPr/>
        </p:nvSpPr>
        <p:spPr>
          <a:xfrm>
            <a:off x="552450" y="5753100"/>
            <a:ext cx="11087100" cy="5143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8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9" name=""/>
          <p:cNvSpPr txBox="1"/>
          <p:nvPr/>
        </p:nvSpPr>
        <p:spPr>
          <a:xfrm>
            <a:off x="685800" y="575310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und in air]]></a:t>
            </a:r>
          </a:p>
        </p:txBody>
      </p:sp>
      <p:sp>
        <p:nvSpPr>
          <p:cNvPr id="40" name=""/>
          <p:cNvSpPr txBox="1"/>
          <p:nvPr/>
        </p:nvSpPr>
        <p:spPr>
          <a:xfrm>
            <a:off x="6229350" y="575310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330]]></a:t>
            </a:r>
          </a:p>
        </p:txBody>
      </p:sp>
      <p:sp>
        <p:nvSpPr>
          <p:cNvPr id="4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 from Spe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unner travels at 3.0 m/s for 2.0 minutes. How far do they run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tim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.0 min = 120 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 = vt = 3.0 × 12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 = 360 m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60 m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verage Spe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yclist travels 1500 m in 5.0 minutes. Calculate the average spe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tim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5.0 min = 300 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 = s ÷ t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 = 1500 ÷ 300 = 5.0 m/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.0 m/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 and Displacem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erson walks 3 km east then 4 km north. Find the distance travelled and the displaceme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3 + 4 = 7 km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placemen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√(3² + 4²) = 5 km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ion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bout 53° north of east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istance 7 km; displacement 5 km at 53° north of east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ircular Motion (Higher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r drives round a roundabout at a constant 10 m/s. Explain whether its velocity is consta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e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stant at 10 m/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ion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rection of travel keeps changing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elocity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vector, so a change in direction is a change in velocity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speed is constant but the velocity changes because the direction changes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actical Measurem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easure spee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asu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a ruler or tape measure for distance and a stopwatch (or light gates) for tim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verage spe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otal distance divided by total tim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n-uniform mo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l motion rarely has constant speed, so calculate an averag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ari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peed depends on age, terrain, fitness and distanc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ow far an object moves; a scalar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plac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stance in a straight line from start to finish with direction; a vecto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stance travelled per unit time; a scala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eloc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peed in a given direction; a vector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verage spe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otal distance divided by total tim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niform mo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otion at constant speed in a straight lin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Journey Tim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r travels 120 km in 1.5 hours. Calculate its average speed in km/h and in m/s. How long would sound take to travel 660 m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unit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v = s ÷ 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80 km/h; 80 ÷ 3.6 = 22 m/s. Sound: t = 660 ÷ 330 = 2.0 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distance and displaceme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speed and velocit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s = v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average speed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typical speed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unit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circular motion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direction for a vector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 = v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Displacement and velocity are vecto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peed of sound in air about 330 m/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Circular motion: constant speed, changing velocity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runner travels at 3.0 m/s for 120 s. Calculate the distance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Multiply speed by tim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2026-09-30T17:15:42Z</dcterms:created>
  <dcterms:modified xsi:type="dcterms:W3CDTF">2026-09-30T17:15:42Z</dcterms:modified>
  <dc:title>Distance, displacement, speed and velocity</dc:title>
  <dc:description>Generated from a pasted lesson-pack script.</dc:description>
  <dc:subject>Forces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