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how velocity would diff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8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2.png"/>
  <Relationship Id="rId3" Type="http://schemas.openxmlformats.org/officeDocument/2006/relationships/image" Target="../media/412329a3f19b622e09fc8ecc56c1bc4eb3f67157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istance, displacement, speed and velocit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speed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peed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vecto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calar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2 minutes to second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spe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etres per second (m/s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pe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How fast something mov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vec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quantity with size and directio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cala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quantity with size only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2 minutes to second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20 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distance (scalar) from displacement (vector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speed from velocit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typical speeds and use a speed = distance ÷ tim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s = vt and calculate average speed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qualitatively that circular motion has constant speed but changing velocity (Higher tier)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PEED AND VELO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 travelled = speed × time      s = v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Distance and speed are scalars. Displacement and velocity are vectors: velocity is speed in a given direc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 and Displac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Displacement is the straight-line distance with its direc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ypical Spee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 valu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o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ypical speed (m/s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1718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lking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.5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1813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6861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18135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unning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18135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6957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2005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6957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ycling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36957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2100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47148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21005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21005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5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7244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229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7244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in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6229350" y="47244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5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52387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7435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523875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ane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6229350" y="523875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50]]></a:t>
            </a:r>
          </a:p>
        </p:txBody>
      </p:sp>
      <p:sp>
        <p:nvSpPr>
          <p:cNvPr id="37" name="" descr=""/>
          <p:cNvSpPr/>
          <p:nvPr/>
        </p:nvSpPr>
        <p:spPr>
          <a:xfrm>
            <a:off x="552450" y="5753100"/>
            <a:ext cx="11087100" cy="5143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8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85800" y="57531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in air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6229350" y="5753100"/>
            <a:ext cx="52768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30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 from Spe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unner travels at 3.0 m/s for 2.0 minutes. How far do they run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ti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.0 min = 120 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 = vt = 3.0 × 1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 = 360 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60 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verage Spe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yclist travels 1500 m in 5.0 minutes. Calculate the average spe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ti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.0 min = 300 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s ÷ t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1500 ÷ 300 = 5.0 m/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.0 m/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 and Displac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walks 3 km east then 4 km north. Find the distance travelled and the displacem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 + 4 = 7 k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placem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√(3² + 4²) = 5 km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out 53° north of east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istance 7 km; displacement 5 km at 53° north of eas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ircular Motion (Higher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drives round a roundabout at a constant 10 m/s. Explain whether its velocity is consta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tant at 10 m/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rection of travel keeps changing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locit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vector, so a change in direction is a change in velocity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speed is constant but the velocity changes because the direction change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actical Measur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easure spe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a ruler or tape measure for distance and a stopwatch (or light gates) for 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verage spe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tal distance divided by total tim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uniform mo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l motion rarely has constant speed, so calculate an averag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ari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eed depends on age, terrain, fitness and distanc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w far an object moves; a scala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plac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ance in a straight line from start to finish with direction; a vecto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ance travelled per unit time; a scala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loc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eed in a given direction; a vecto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verage spe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tal distance divided by total tim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form mo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tion at constant speed in a straight lin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Journey Tim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travels 120 km in 1.5 hours. Calculate its average speed in km/h and in m/s. How long would sound take to travel 660 m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uni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v = s ÷ 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80 km/h; 80 ÷ 3.6 = 22 m/s. Sound: t = 660 ÷ 330 = 2.0 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distance and displacem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speed and velocit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s = v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average spee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typical speed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unit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circular motion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direction for a vector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 = v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Displacement and velocity are vecto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peed of sound in air about 330 m/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ircular motion: constant speed, changing velocit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runner travels at 3.0 m/s for 120 s. Calculate the distanc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Multiply speed by tim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Distance, displacement, speed and veloc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unner travels at a steady speed of 3.0 m/s for 120 s. Calculate the distance travelled. Use the equation: distance travelled = speed ×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yclist travels 1500 m in 5.0 minutes. Calculate the average speed in m/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ifference between distance and displacemen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Distance, displacement, speed and velocity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walks 3 km east and then 4 km north. Calculate (a) the distance travelled (b) the magnitude of the displacem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travels round a roundabout at a constant speed. Explain why its velocity is chang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runner travels at a steady speed of 3.0 m/s for 120 s. Calculate the distance travelled. Use the equation: distance travelled = speed × tim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60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yclist travels 1500 m in 5.0 minutes. Calculate the average speed in m/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s to 300 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.0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the difference between distance and displacem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: how far, no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placement: straight line with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erson walks 3 km east and then 4 km north. Calculate (a) the distance travelled (b) the magnitude of the displacem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7 k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ythagora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 k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ar travels round a roundabout at a constant speed. Explain why its velocity is chang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locity is a vec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 chan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velocity changes with constant spe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2026-09-30T17:15:43Z</dcterms:created>
  <dcterms:modified xsi:type="dcterms:W3CDTF">2026-09-30T17:15:43Z</dcterms:modified>
  <dc:title>Distance, displacement, speed and velocity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