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the average speed for the whole journe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0591659b12f18bd8c822a8fe42932f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9661c3dd0d406c81ec682081db376270d05dd6f3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b261aa1e4f18471d4649dad2433598e0222c4ecc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istance–time graph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radient of a graph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horizontal line on a distance-time graph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steeper line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radient of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e in y divided by change in x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horizontal line on a distance-time graph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object is stationar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stance divided by tim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te of change of velocit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steeper line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aster spe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distance–time graphs from measureme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erpret lines and slopes of distance–time graph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speed from the gradient of a distance–time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speed of an accelerating object at an instant using a tangent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STANCE–TIME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gradient of a distance–time graph is the speed of the obje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straight line means constant speed, a horizontal line means stationary, and a curve means the speed is chang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a Distance–Tim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radient = change in distance ÷ change in tim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the Graph Show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hap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aight line sloping up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spee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rizontal line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ionar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eper line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er spee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ve getting steep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celerating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5334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ve getting shallow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5334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elerating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 from a Grad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travels 40 m in the first 20 s. Calculate its speed from the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change in distance)/(change in time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0/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ing a Journ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motion shown from 20 s to 40 s where the line is horizont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es not chan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Zero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object is stationary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angent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stance is given by s = 0.5t² (in metres, t in seconds). Find the speed at t = 6 s using a tang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a tange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uching the curve at t = 6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 of the tang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Δs/Δt from two points on the tangent: about 6 m/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eed is t = 6 m/s from s = 0.5t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6 m/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ood practi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x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me on the x-axis, distance on the y-axis, with uni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i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lot from a table, then join with a ruler (or a smooth curve if the speed changes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large triangle for accurac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/s if distance in m and time in 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–time grap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raph of distance against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steep a line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iona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t mov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ang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aight line that touches a curve at one poi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speed all the ti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ing up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ory Graph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yclist travels 100 m in 20 s, stops for 20 s and then travels 60 m in 20 s. Sketch the graph and calculate the speed in each par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lot the three secti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adient for ea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art 1: 5.0 m/s. Part 2: 0 m/s. Part 3: 3.0 m/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distance–time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a horizontal line mea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speed from a gradi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speeds from slop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journe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curv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tange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radient = spe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orizontal line = stationa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teeper = fas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: tangent to a curve gives instantaneous spe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graph shows 100 m in 20 s. Calculate the speed in the first 20 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Gradient = distance ÷ tim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Distance–time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4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distance travelled by a cyclist. (a) Calculate the speed in the first 20 s. (b) Describe the motion between 20 s and 40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the gradient of a distance–time graph represents and what a horizontal line show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travels 120 m in 10 s at constant speed. Sketch a distance–time graph for this and calculate the gradien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Distance–time graph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stance–time graph for a runner is a curve that gets steeper. Describe the mo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Determ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distance of a car from a starting point against time as a curve. Describe how to find the speed at a particular tim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4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distance travelled by a cyclist. (a) Calculate the speed in the first 20 s. (b) Describe the motion between 20 s and 40 s. (c) Calculate the speed between 40 s and 60 s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.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ion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distance and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what the gradient of a distance–time graph represents and what a horizontal line sho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 is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rizontal line: station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travels 120 m in 10 s at constant speed. Sketch a distance–time graph for this and calculate the gradi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aight line from the orig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end poi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2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distance–time graph for a runner is a curve that gets steeper. Describe the mo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 or speed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Determ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graph shows the distance of a car from a starting point against time as a curve. Describe how to find the speed at a particular ti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termin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a tang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e two points on the tang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 = change in distance ÷ change in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2026-09-30T17:15:55Z</dcterms:created>
  <dcterms:modified xsi:type="dcterms:W3CDTF">2026-09-30T17:15:55Z</dcterms:modified>
  <dc:title>Distance–time graphs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