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about the forces just after the parachute open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048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50591659b12f18bd8c822a8fe42932f15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6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7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18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19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20.png"/>
  <Relationship Id="rId3" Type="http://schemas.openxmlformats.org/officeDocument/2006/relationships/image" Target="../media/80e43ea3bebc113b4687f3fe901d20fbe2882a2e21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d7abbc954a7134b6970540350e9bc7222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3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4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5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26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7.png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8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9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0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1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2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3.png"/>
  <Relationship Id="rId3" Type="http://schemas.openxmlformats.org/officeDocument/2006/relationships/image" Target="../media/f25360072e5755d65067ea8a87fda59e8e01109a34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5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6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7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8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9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0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41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2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erminal velocity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13 of 20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3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weight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ir resistance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balanced mean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cceleration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gradient of a v-t graph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3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weight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he force of gravity on an object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ir resistanc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force opposing motion through the air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balanced mea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Forces equal and opposite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cceleratio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Rate of change of velocity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gradient of a v-t graph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cceleration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3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forces on an object falling through a fluid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the object reaches a terminal velocity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raw and interpret velocity–time graphs for terminal velocity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the effect of opening a parachute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3 of 2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ERMINAL VELOCIT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 object falling through a fluid initially accelerates due to gravity. As its speed increases, the resistive force increases until the resultant force is zero and the object moves at its terminal velocity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 terminal velocity the weight and the resistive force (air resistance or drag) are balanced, so there is no acceleration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alling to Terminal Velocit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3 of 2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s speed rises, air resistance rises until the forces balanc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Happens to a Skydiv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3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Stage by stag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019300" cy="18288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34302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067050"/>
            <a:ext cx="1752600" cy="8953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art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Only weight acts (almost no air resistance): large downward resultant, acceleration about 9.8 m/s²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260032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2819400" y="2286000"/>
            <a:ext cx="2019300" cy="18288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360997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28194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2952750" y="3067050"/>
            <a:ext cx="1752600" cy="8953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peeding up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ir resistance increases with speed, so the resultant force and acceleration decreas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486727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086350" y="2286000"/>
            <a:ext cx="2019300" cy="18288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587692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0863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5219700" y="3067050"/>
            <a:ext cx="1752600" cy="8953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erminal velocity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ir resistance equals weight: resultant zero, constant velocity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713422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7353300" y="2286000"/>
            <a:ext cx="2019300" cy="18288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4387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3533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7486650" y="3067050"/>
            <a:ext cx="1752600" cy="8953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arachute opens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arge increase in air resistance: upward resultant, skydiver decelerates.]]></a:t>
            </a:r>
          </a:p>
        </p:txBody>
      </p:sp>
      <p:sp>
        <p:nvSpPr>
          <p:cNvPr id="29" name="" descr=""/>
          <p:cNvSpPr/>
          <p:nvPr/>
        </p:nvSpPr>
        <p:spPr>
          <a:xfrm>
            <a:off x="940117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9620250" y="2286000"/>
            <a:ext cx="2019300" cy="18288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1041082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96202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9753600" y="3067050"/>
            <a:ext cx="1752600" cy="8953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ew terminal velocity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lower speed where air resistance again equals weight.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sultant Forc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3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kydiver weighs 700 N. At one instant the air resistance is 400 N. Find the resultant force. What is the air resistance at terminal velocity?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sultant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700 − 400 = 300 N downwards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t terminal velocity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resultant is zero, so air resistance = weight = 700 N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00 N downwards; 700 N at terminal velocity.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y a Parachute Help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3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opening a parachute reduces the terminal velocit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rea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large surface area is opened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ir resistanc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t is much larger at the same speed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orces balanc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t a much lower speed, so the new terminal velocity is lower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greater air resistance balances the weight at a lower speed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ading the Grap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3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Common exam feature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radien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creases as the object falls faster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lat sec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erminal velocity: zero acceleration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eep fall after parachu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celeration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hap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each part with the forces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3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erminal velocit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constant velocity reached when the resistive force equals the driving force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ir resistanc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force opposing motion through air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rag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resistive force in a fluid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sultant forc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single force equal to all the forces combined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rface area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size of the surfac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lui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liquid or gas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3 of 2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arachute Test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0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parachutist reaches 50 m/s before opening a parachute. After opening, their speed falls to 5 m/s. Explain both terminal velocitie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mpare air resistance and weight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ay when resultant is zero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Before: air resistance on the body equals the weight at 50 m/s. After: the parachute gives much larger air resistance, so the speed falls until it equals the weight again at 5 m/s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3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the forces on a falling objec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acceleration at the start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acceleration fall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terminal velocity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nterpret a graph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a parachute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ind the resultant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force balance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At the start weight is greater than air resistanc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Air resistance increases with speed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Terminal velocity: forces balanced, resultant zero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Parachute: greater air resistance, lower terminal velocity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xplain why a skydiver reaches a terminal velocity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Air resistance rises until it equals the weight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Terminal velocit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3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all questions. Use the mark allocation as a guide to how much to write. · 16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kydiver jumps from a plane. Explain why the skydiver reaches a terminal velocity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5 marks · Use the graph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graph shows the velocity of a parachutist. (a) State what happens to the velocity between A and B. (b) Explain why the velocity is…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2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kydiver has a weight of 700 N. The air resistance is 400 N. Calculate the resultant force on the skydiver and state its direction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Terminal velocity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3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parachute increases the air resistance on a skydiver. Explain why the skydiver's terminal velocity is lower with the parachute ope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2 marks · St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the size of the resultant force on a skydiver falling at terminal velocity and what this means for the acceleration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3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skydiver jumps from a plane. Explain why the skydiver reaches a terminal velocit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3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eight greater than air resistance at firs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ir resistance increases with spe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orces balance: constant spe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5 marks · Use the grap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3 of 2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095500"/>
            <a:ext cx="5334000" cy="400050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095500"/>
            <a:ext cx="5334000" cy="400050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graph shows the velocity of a parachutist. (a) State what happens to the velocity between A and B. (b) Explain why the velocity is constant between B and C. (c) At C the parachute opens. Explain what happens between C and D. (5 mark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3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5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to B: accelerating, getting les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 to C: air resistance equals weigh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sultant force zero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mark scheme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3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 to D: air resistance greater than weigh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ecelerates to a lower terminal velocit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2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3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skydiver has a weight of 700 N. The air resistance is 400 N. Calculate the resultant force on the skydiver and state its directi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3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00 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ownward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3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parachute increases the air resistance on a skydiver. Explain why the skydiver's terminal velocity is lower with the parachute ope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3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arger area means greater air resistanc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orces balance at a lower spe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o lower terminal velocit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2 marks · St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3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ate the size of the resultant force on a skydiver falling at terminal velocity and what this means for the accelerati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Stat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3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Zero resultant forc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Zero accelera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2026-09-30T17:16:13Z</dcterms:created>
  <dcterms:modified xsi:type="dcterms:W3CDTF">2026-09-30T17:16:13Z</dcterms:modified>
  <dc:title>Terminal velocity</dc:title>
  <dc:description>Generated from a pasted lesson-pack script.</dc:description>
  <dc:subject>Forces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