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at would happen on smooth ic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48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9a5af2ec02440aa9a507ded6a87d4e21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0.png"/>
  <Relationship Id="rId3" Type="http://schemas.openxmlformats.org/officeDocument/2006/relationships/image" Target="../media/e6db87aaca4a04598d8ab8429c07359a6a276742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ewton's First Law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14 of 2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4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resultant forc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are balanced forces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velocity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frictio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constant velocity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resultant for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single force with the same effect as all the force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are balanced force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Equal and opposite force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velocit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peed in a given direction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fric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force opposing motion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constant velocit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ame speed in the same direction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Newton's First Law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pply it to objects moving at constant velocity and to objects whose speed or direction chang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at when a vehicle travels at a steady speed the resistive forces balance the driving forc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inertia (Higher tier)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4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EWTON'S FIRST LAW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f the resultant force on an object is zero, a stationary object remains stationary and a moving object continues at the same speed in the same directio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velocity of an object will only change if a resultant force acts on i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alanced and Unbalanced For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4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No resultant force means no change in velocity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ady Spe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r travels at a steady 20 m/s. The driving force is 1500 N. What is the resistive force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ady spee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elocity is constant, so the resultant force is zero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s balanc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sistive force = driving forc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00 N, in the opposite direction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nging Velocit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r brakes from 20 m/s to rest. Explain the motion using Newton's First Law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elocity chang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 there must be a resultant forc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raking forc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reater than the driving force, acting against the motion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resultant force opposes the motion, so the car decelerates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ertia (Higher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 passenger moves forwards when a car brakes suddenl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efore braking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passenger moves with the car at a constant velocity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raking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car slows, but no force acts on the passenger from the seat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ertia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passenger's body tends to continue at the same velocity, so moves forward relative to the car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nertia: objects tend to keep their state of rest or uniform motion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Ide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4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Use the law in explanation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Zero resulta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ionary or constant velocit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n-zero resulta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velocity (speed or direction) change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ion matt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ircular motion needs a resultant force towards the centr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ertia (Higher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endency of objects to continue in their state of rest or uniform motion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wton's First Law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object keeps its velocity unless a resultant force acts on i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erti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endency of an object to stay at rest or keep moving at constant velocit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alanced forc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ces with a resultant of zero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niform veloc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stant speed in a straight lin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istive for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orce opposing motio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iving for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orce that makes a vehicle mov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4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pply the Law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each in terms of forces: (a) a cyclist coasts at constant speed on a flat road with no pedalling (hint: think of ideal conditions) (b) a book stays on a table (c) a ball rolls to a stop on gras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s there a resultant forc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oes velocity change?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In ideal conditions with no resistive force the resultant is zero. (b) Weight and normal contact force are balanced. (c) Friction gives a resultant force opposing the motion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first law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pply it to constant velocit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pply it to changing velocity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balanced forces on a ca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stopping in terms of force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inertia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passenger motion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resultant force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Resultant zero: stationary or constant velocit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Resultant non-zero: velocity chang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Steady speed: driving force equals resistive for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Inertia: tendency to continue the same motion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4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car travels at a constant speed. Use Newton's First Law to explain what this tells you about the forces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The resultant force is zero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Newton's First Law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4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3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Newton's First Law of mo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r travels along a level road at a steady speed. The driving force is 1500 N. State the resistive force and explain your answe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lorry's driver takes his foot off the accelerator. The lorry slows down. Use Newton's First Law to explain why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Newton's First Law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assenger in a car moves forwards when the car brakes suddenly. Explain why, using the idea of inerti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uck slides at a constant velocity across very smooth ice. Explain why it does not slow down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te Newton's First Law of mo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4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Zero resultant: stationary stays stationar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ving object keeps the same velocit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ar travels along a level road at a steady speed. The driving force is 1500 N. State the resistive force and explain your answ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4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500 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ultant force zero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lorry's driver takes his foot off the accelerator. The lorry slows down. Use Newton's First Law to explain wh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4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istive forces rem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ultant force acts against the mo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elocity changes so the lorry slow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passenger in a car moves forwards when the car brakes suddenly. Explain why, using the idea of inerti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4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ssenger moving with the ca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ertia: tendency to keep the same velocit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eps moving forwards as the car slow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puck slides at a constant velocity across very smooth ice. Explain why it does not slow dow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4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gligible fri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ultant force zero so velocity consta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2026-09-30T17:16:14Z</dcterms:created>
  <dcterms:modified xsi:type="dcterms:W3CDTF">2026-09-30T17:16:14Z</dcterms:modified>
  <dc:title>Newton's First Law</dc:title>
  <dc:description>Generated from a pasted lesson-pack script.</dc:description>
  <dc:subject>Forces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