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the rocket accelerates but the gas accelerates differentl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f71190e52d4b2741da441ba67025316223b3883e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wton's Third Law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balanced force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 contact force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eight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push or a pull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re balanced forc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qual and opposite forces on the same objec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 contact forc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Friction, tension or normal contact forc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between objects that are not touching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eigh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force of gravity on an objec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Newton's Third Law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dentify pairs of forces between two interacting objec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interaction pairs do not cancel each oth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the law to objects in equilibrium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'S THIRD LAW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never two objects interact, the forces they exert on each other are equal and opposi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two forces in an interaction pair act on different objects, are the same type of force, and are equal in size and opposite in direc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action Pai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force acts on a different objec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an Interaction Pai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ook rests on a table. The table exerts an upward force on the book. What is the other force in this interaction pair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ype of for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ntact (normal) forc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s 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abl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wnward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book pushes down on the table with an equal forc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 and Contact Fo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ook at rest on a table has a weight of 10 N. Is the normal contact force from the table the Third-Law pair of the weight? Expla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arth pulls the book down; the pair is the book pulling the Earth up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 contact for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able pushes the book up: a different kind of forc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are equal and opposite because the book is in equilibrium, not because of the Third Law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o. The pair of the weight is the book's gravitational pull on the Earth. The contact force balances the weight (Newton's First Law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Things M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wimmer pushes backwards on the water. Explain why the swimmer moves forward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wimmer pushes the water backward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c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ter pushes the swimmer forwards with an equal forc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cts on the swimmer and causes acceleratio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water pushes back on the swimmer with an equal and opposite forc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void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obj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s that cancel act on the same object; a Third-Law pair acts on different objec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ways equ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s in a pair are always equal, even if one object is much light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typ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air is always the same type of for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qual forces on different objects can give different accelerations (F = ma)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ton's Third Law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s two interacting objects exert on each other are equal and opposit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action pai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wo forces in an interaction between two objec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ilibri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the forces on an object are balanc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 contac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ush from a surface on an object resting on i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ction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that forms a pair with another for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fferent objec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wo forces in a pair act on separate bodi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 the Pair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each, state the other force in the pair: (a) a foot pushes backwards on the ground (b) the Sun pulls the Earth (c) a rocket pushes gas out of its engin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wap the objec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eep the same type of for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The ground pushes the foot forwards. (b) The Earth pulls the Sun. (c) The gas pushes the rocket forward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third law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object each force acts 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dentify a pai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pairs do not cance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it to a book on a tab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it to a swimme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it to gravit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quilibriu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nteraction pairs: equal and opposite, on different object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ame type of force in a pai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eight and normal force are not a Third-Law pai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quilibrium: balanced forces on one objec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Newton's Third Law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Forces equal in size and opposite in direction on different object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ewton's Third L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6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Newton's Third Law of mo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ook rests on a table. The table pushes up on the book. State the force that forms a Newton's Third Law pair with this force, and th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wimmer pushes the water backwards and moves forwards. Explain why, using Newton's Third Law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ewton's Third Law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arth pulls the Moon with a gravitational force. A student says that the Moon pulls on the Earth with a much smaller force because the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ook of weight 10 N rests on a table. A student says the weight and the upward force from the table are a Newton's Third Law pair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Newton's Third Law of mo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are equ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d opposi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ook rests on a table. The table pushes up on the book. State the force that forms a Newton's Third Law pair with this force, and the object it acts 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ok pushes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 the ta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al in size and opposite in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wimmer pushes the water backwards and moves forwards. Explain why, using Newton's Third Law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wimmer pushes water backwa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ter pushes swimmer forwards with an equal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act on different objects or make the swimmer acceler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Earth pulls the Moon with a gravitational force. A student says that the Moon pulls on the Earth with a much smaller force because the Moon is much less massive. Explain why the student is wro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are equ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posite in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ton's Third Law applies whatever the mas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ook of weight 10 N rests on a table. A student says the weight and the upward force from the table are a Newton's Third Law pair. Explain why the student is wrong. Name the force that does form a pair with the we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6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th forces act on the boo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ird Law pairs act on different objec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al because of equilibri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ok pulls the Earth upwa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2026-09-30T17:19:58Z</dcterms:created>
  <dcterms:modified xsi:type="dcterms:W3CDTF">2026-09-30T17:19:58Z</dcterms:modified>
  <dc:title>Newton's Third Law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