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97f71f743bfa16bea329b85b9fb212ceaf6ff7b3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mentum and its conserv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elocit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as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losed system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conserved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llisi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eloc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eed in a given direction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as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amount of matter in an objec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losed syste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ystem with no external forces or energy transfe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conserved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tays the same in total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llis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hen two objects hit each othe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momentum and recall the equ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principle of conservation of momentum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momentum before and after collisions and explos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examples such as collisions using momentum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OMENTU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= mass × velocity      p = mv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In a closed system the total momentum before an event is equal to the total momentum after the event. Momentum is a vector, measured in kg m/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olli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omentum before = momentum aft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ing Momentu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of mass 1500 kg moves at 20 m/s. Calculate its moment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mv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1500 × 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30 000 kg m/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0 000 kg m/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lision: Objects Stick Toget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2.0 kg trolley moving at 3.0 m/s hits a stationary 1.0 kg trolley. They stick together. Calculate their velocity after the colli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befo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.0 × 3.0 + 1.0 × 0 = 6.0 kg m/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aft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(2.0 + 1.0) × v = 3.0v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ervat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.0v = 6.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2.0 m/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0 m/s in the original direction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o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4.0 kg gun fires a 0.020 kg bullet at 200 m/s. Calculate the recoil velocity of the gu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befo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 (both at rest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ulle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.020 × 200 = 4.0 kg m/s forward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u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4.0 × v = −4.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−1.0 m/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0 m/s backwards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direction careful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c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oose a positive direction; motion the other way is negativ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d syste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 external forces (such as friction) ac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t always conserved in collisions; momentum i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g m/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ss multiplied by velocit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ervation of moment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tal momentum before an event equals total momentum after in a closed syste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d 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ystem with no external forc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li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objects hitting each oth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coi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ackward movement of a gun when fire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o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objects push apart from res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ick Together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1.5 kg trolley moving at 2.0 m/s collides with a stationary 0.50 kg trolley and they stick together. Find the velocity after the collis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total momentum befo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vide by the total ma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omentum before = 3.0; after (2.0 kg) v = 1.5 m/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moment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 = mv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conservation of momentu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ve a sticking collis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ve a recoil proble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ositive and negative direction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momentum in collis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 = mv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losed system: momentum before = momentum aft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omentum is a ve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xplosion from rest: total momentum zero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ar of mass 1500 kg moves at 20 m/s. Calculate its momentum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Multiply mass by velocit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2026-09-30T17:20:39Z</dcterms:created>
  <dcterms:modified xsi:type="dcterms:W3CDTF">2026-09-30T17:20:39Z</dcterms:modified>
  <dc:title>Momentum and its conservation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