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about the kinetic energy before and aft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51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97f71f743bfa16bea329b85b9fb212ceaf6ff7b3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image" Target="../media/ab64faafc7106d8803542fa37a854f0c16fa94a0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mentum and its conserv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as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losed system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conserved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llis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ed in a given directio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as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amount of matter in an objec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losed syst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ystem with no external forces or energy transfe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conserved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tays the same in tota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llis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hen two objects hit each other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momentum and recall the equ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principle of conservation of momentu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momentum before and after collisions and explos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xamples such as collisions using momentu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OMENT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= mass × velocity      p = mv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n a closed system the total momentum before an event is equal to the total momentum after the event. Momentum is a vector, measured in kg m/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olli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omentum before = momentum aft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ing Momentu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500 kg moves at 20 m/s. Calculate its momen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mv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1500 × 2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30 000 kg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 000 kg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: Objects Stick Toget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.0 kg trolley moving at 3.0 m/s hits a stationary 1.0 kg trolley. They stick together. Calculate their velocity after the colli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befo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× 3.0 + 1.0 × 0 = 6.0 kg m/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aft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(2.0 + 1.0) × v = 3.0v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ervat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.0v = 6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2.0 m/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m/s in the original direction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o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4.0 kg gun fires a 0.020 kg bullet at 200 m/s. Calculate the recoil velocity of the gu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befo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 (both at rest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ulle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.020 × 200 = 4.0 kg m/s forward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u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.0 × v = −4.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−1.0 m/s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0 m/s backwards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direction carefull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c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oose a positive direction; motion the other way is negativ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external forces (such as friction) ac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t always conserved in collisions; momentum i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g m/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multiplied by velocit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ervation of moment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tal momentum before an event equals total momentum after in a closed syste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stem with no external forc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objects hitting each oth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backward movement of a gun when fire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o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en objects push apart from res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ick Together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1.5 kg trolley moving at 2.0 m/s collides with a stationary 0.50 kg trolley and they stick together. Find the velocity after the colli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nd the total momentum befo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by the total mas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Momentum before = 3.0; after (2.0 kg) v = 1.5 m/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momen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 = mv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conservation of momentu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ve a sticking collis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lve a recoil problem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ositive and negative direc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momentum in collis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 = mv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losed system: momentum before = momentum aft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omentum is a ve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xplosion from rest: total momentum zero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ar of mass 1500 kg moves at 20 m/s. Calculate its momentum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Multiply mass by velocity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omentum and its conserv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500 kg travels at 20 m/s. Calculate the momentum of the car. Use the equation: momentum = mass × velocit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trolley A colliding with a stationary trolley B. After the collision they stick together. Calculate the velocity of th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oving ball hits a stationary ball and they move apart. Use the idea of conservation of momentum to explain what happens to the total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Momentum and its conserva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un of mass 4.0 kg fires a bullet of mass 0.020 kg at a speed of 200 m/s. Calculate the recoil speed of the gu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momentum is a vector quantity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car of mass 1500 kg travels at 20 m/s. Calculate the momentum of the car. Use the equation: momentum = mass × velocity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0 000 kg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a trolley A colliding with a stationary trolley B. After the collision they stick together. Calculate the velocity of the trolleys after the collision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before 1.0 kg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mass 2.0 k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ates moment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.5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moving ball hits a stationary ball and they move apart. Use the idea of conservation of momentum to explain what happens to the total momentu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momentum before equals af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transferred between the ball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gun of mass 4.0 kg fires a bullet of mass 0.020 kg at a speed of 200 m/s. Calculate the recoil speed of the gu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mentum of bullet 4.0 kg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momentum before is zero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quates momentu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.0 m/s backw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momentum is a vector quantit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9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times veloc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s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2026-09-30T17:20:39Z</dcterms:created>
  <dcterms:modified xsi:type="dcterms:W3CDTF">2026-09-30T17:20:39Z</dcterms:modified>
  <dc:title>Momentum and its conservation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