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describe the direction of vibration for eac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8.png"/>
  <Relationship Id="rId3" Type="http://schemas.openxmlformats.org/officeDocument/2006/relationships/image" Target="../media/f5384a0a0fea2acb1385674d04bc209b42c3bae41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0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5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verse and longitudinal wav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aves transfer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wa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edium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ibr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sound waves travel throug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waves transf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wav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und, light or water rippl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ediu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material a wave travels through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ib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peated back-and-forth movem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 sound waves travel throug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lids, liquids and gase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 between transverse and longitudinal wav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of eac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mpressions and raref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in ripples and sound it is the wave, not the water or air, that travel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TYPES OF W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transverse wave the vibrations are at right angles to the direction the wave travels. In a longitudinal wave the vibrations are parallel to the direction of trave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 transfer energy (and information) from one place to another without transferring mat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and Longitudinal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direction of vibration compared with travel is the key differ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or Longitudin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Vibrations are at right angles to the direction of trave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xamples: ripples on water, electromagnetic waves, waves on a rop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ve crests and troug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LONGITUDIN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Vibrations are parallel to the direction of trave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xamples: sound waves, P-wav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Have compressions and rarefaction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That the Wave Trave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vidence that in water ripples it is the wave, and not the water, that mo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oat a cork on a pon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s ripples pass, the cork bobs up and dow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bser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rk does not travel along with the wa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vibrates but does not move with the wav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cork moves up and down in the same place, so the water itself does not travel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in Ai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ound waves are longitudin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particl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brate backwards and forwards in the direction the wave travel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i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gions where the particles are pushed close togeth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refacti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gions where the particles are spread ou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is a longitudinal wave with compressions and rarefacti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, not ma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ves transfer energy without transferring mat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chanical waves need a medium; electromagnetic waves do no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ev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in air vibrate about fixed positions; smoke in a tube just vibrates back and fort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n't s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'The water moves along'. The water just moves up and dow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with vibrations at right angles to the direction of travel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ngitudinal wa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ve with vibrations parallel to the direction of trave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gion where particles are close toge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ref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gion where particles are spread ou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terial a wave travels through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scil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ck-and-forth movem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ve Typ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lassify each wave as transverse or longitudinal: (a) light (b) sound in air (c) ripples on a pond (d) a wave on a rope shaken up and dow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s vibration at right angl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r parallel?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Transverse (b) Longitudinal (c) Transverse (d) Transvers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transver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longitudin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compressions and raref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ork eviden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aves transfer energ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ound in ai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both wave typ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ransverse: vibrations at right angles; longitudinal: paralle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ound is longitudinal; ripples are transver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mpressions and rarefactions in longitudinal wav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wave, not the medium, travel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difference between a transverse wave and a longitudinal wav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rection of vibration relative to the direction of trave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ransverse and longitudinal wa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difference between a transverse wave and a longitudinal wa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ne example of a transverse wave and one example of a longitudinal wav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longitudinal wave, such as a sound wave, travels through air. Use the words compression and rarefact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ransverse and longitudinal wav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rk floats on water. Ripples pass it. Describe what happens to the cork and explain what this shows about the w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sound cannot travel through a vacuum but light ca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difference between a transverse wave and a longitudinal w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verse: at righ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ngitudinal: parall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example of a transverse wave and one example of a longitudinal w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nsverse w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ongitudinal w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a longitudinal wave, such as a sound wave, travels through air. Use the words compression and rarefa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vibrate parallel to trav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ions: particles close toge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refactions: particles spread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rk floats on water. Ripples pass it. Describe what happens to the cork and explain what this shows about the wa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k moves up and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k does not move along with the w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wave, not the water, travels (energy transferred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sound cannot travel through a vacuum but light c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needs a medium or partic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particles in a vacu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ght does not need a medi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2026-09-30T17:29:30Z</dcterms:created>
  <dcterms:modified xsi:type="dcterms:W3CDTF">2026-09-30T17:29:30Z</dcterms:modified>
  <dc:title>Transverse and longitudinal waves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