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old people cannot hear high not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7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8.png"/>
  <Relationship Id="rId3" Type="http://schemas.openxmlformats.org/officeDocument/2006/relationships/image" Target="../media/8cf7cf99e3b118357658be317376df4d569a66ea1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0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1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3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4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5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6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 descr=""/>
          <p:cNvSpPr/>
          <p:nvPr/>
        </p:nvSpPr>
        <p:spPr>
          <a:xfrm>
            <a:off x="5410200" y="1419225"/>
            <a:ext cx="1371600" cy="1371600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und waves and heari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type of wave is soun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quenc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vibration d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part of the ear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ultrasoun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type of wave is soun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ongitudinal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equenc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aves per secon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vibration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oves back and forth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part of the ea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ar drum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ultrasoun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und above 20 kHz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sound waves can be converted to vibrations in solids, and vice vers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e ear drum and other parts of the ear convert sound into the sensation of soun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conversion only works over a limited frequency ran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ange of normal human hearing: 20 Hz to 20 kHz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OUND AND HEAR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waves can travel through solids causing vibrations in the solid. In the ear, sound waves make the ear drum and other parts vibrate, giving the sensation of soun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range of normal human hearing is from 20 Hz to 20 kHz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the Ear Work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part transfers the vibration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to Vibr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sound waves cause the sensation of hear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wav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ressions and rarefactions reach the ear dru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 dru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ibrates at the same frequency as the wav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 bon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ss the vibrations to the cochle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chle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s the vibrations to electrical signals sent to the brain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und waves make the ear drum vibrate; the vibrations are passed on and converted to nerve impulses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mited Rang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humans cannot hear sounds above 20 kHz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uctu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ar drum and bones can only vibrate at limited frequenci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 frequenc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o fast for them to follow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sensation of soun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parts of the ear cannot vibrate fast enough; the range of hearing is limited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ther Convers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an example of sound waves being converted to vibrations in a sol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und hits a surfa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wall or window vibrates slightl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icrophon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phragm vibrate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udspeak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ne vibrates to make sound wav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ound wave makes a solid vibrate; a vibrating solid makes sound wave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Fac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 numb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ring r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ut 20 Hz to 20 kHz for humans (20 000 Hz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fras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elow 20 Hz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s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bove 20 kHz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pper limit falls with ag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 dr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hin membrane in the ear that vibrates with soun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chle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iled part of the inner ear that turns vibrations into signa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equency ran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an of frequencies a device or ear can respond to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frasou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und below 20 Hz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ltrasoun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und above 20 kHz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b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peated back-and-forth moveme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ring Rang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20 kHz to Hz. A dog whistle produces a sound of 25 kHz. Can a human hear it? Explai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with 20 Hz to 20 kHz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20 kHz = 20 000 Hz. 25 kHz is above the upper limit, so a human cannot hear it (but a dog can)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ar dr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route in the ea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hearing rang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limited ran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 of convers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ultrasoun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nfrasoun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kHz to Hz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earing range 20 Hz to 20 kHz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ar drum vibrates, then bones, then cochle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Only works over a limited frequency rang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Ultrasound is above 20 kHz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he range of normal human hearing. (1 mark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20 Hz to 20 kHz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ound waves and hear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2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1 mark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ange of frequencies of normal human hear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sound waves in air are converted into the sensation of sound in the ea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humans cannot hear sounds with a frequency of 30 kHz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Sound waves and hearing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oudspeaker converts electrical signals to sound waves. Describe what happens to the c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og can hear a sound of 40 kHz. Convert 40 kHz to hertz and state whether a human could hear i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1 mark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he range of frequencies of normal human hear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0 Hz to 20 kHz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how sound waves in air are converted into the sensation of sound in the ea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 drum vibr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ibrations passed on through the bo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ed to signals to the br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humans cannot hear sounds with a frequency of 30 kHz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 parts vibrate only over a limited r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 kHz is above 20 kHz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no sensation of sou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loudspeaker converts electrical signals to sound waves. Describe what happens to the c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e vibr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duces sound waves in the ai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dog can hear a sound of 40 kHz. Convert 40 kHz to hertz and state whether a human could hear 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av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1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0 000 Hz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, above the human lim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2026-09-30T17:30:30Z</dcterms:created>
  <dcterms:modified xsi:type="dcterms:W3CDTF">2026-09-30T17:30:30Z</dcterms:modified>
  <dc:title>Sound waves and hearing</dc:title>
  <dc:description>Generated from a pasted lesson-pack script.</dc:description>
  <dc:subject>Waves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