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happen if the speed were differe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74c61b7b536d6cf605ee8b21db2ec0a9e3033560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3.png"/>
  <Relationship Id="rId3" Type="http://schemas.openxmlformats.org/officeDocument/2006/relationships/image" Target="../media/f41df10f48da260b20249a753ba7bdd41b0d3beb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ltrasound and seismic wav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echo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peed equa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ultrasoun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auses an earthquak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 a P-wave longitudinal or transvers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ech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reflected sound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peed equ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v = s ÷ 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ultrasoun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und with frequency above 20 kHz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auses an earthquak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ovement of the Earth's tectonic plat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 a P-wave longitudinal or transvers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ongitudin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ultrasound is partially reflected at boundaries and used for imag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time taken for an echo to calculate a distan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P-waves and S-waves and how they provide evidence about the Earth's structu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cho sounding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ETECTION AND EXPLOR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sound waves are partially reflected when they meet a boundary between two media. The time taken for the echo to return can be used to work out how far away the boundary i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eismic waves from earthquakes (P-waves and S-waves) give evidence of the structure of the Earth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cho Sound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pulse travels to the boundary and back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ismic Waves and the Ear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-waves cannot pass through the liquid outer co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-waves and S-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-WAV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Longitudinal seismic wav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ravel through solids and liquid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ravel faster than S-wav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Speed changes between solids and liquid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S-WAVE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ransverse seismic wav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annot travel through liquid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ravel more slowl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Stopped by the liquid outer cor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cho Sound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hip sends an ultrasound pulse down and receives the echo 0.40 s later. The speed of sound in sea water is 1500 m/s. Calculate the dep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there and back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500 × 0.40 = 600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pth is half of thi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00 ÷ 2 = 300 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0 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cal Ultrasoun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ultrasound pulse is reflected from a boundary inside the body after 0.000060 s. The speed in tissue is 1500 m/s. Calculate the depth of the boundar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dista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500 × 0.000060 = 0.090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pth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090 ÷ 2 = 0.045 m = 4.5 c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.5 c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 for the C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S-waves give evidence that part of the Earth's core is liqu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-wav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nnot travel through liquid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bserva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are not detected on the far side of the Earth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 of the core (the outer core) must be liqui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-waves are blocked by the outer core, so it must be liquid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ther examp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cal imag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ltrasound scans of foetuses and organs are safe (non-ionising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ustrial imag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ltrasound detects cracks in meta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cho soun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for water depth and to detect fish or shipwreck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ismolo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w evidence from seismic waves led to discoveries about parts of the Earth that cannot be observed directl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sou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und with frequency above 20 kHz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ch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flection of a sound wav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ismic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ve produced by an earthquak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-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ongitudinal seismic wav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-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nsverse seismic wave that cannot travel through liquid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cho sound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ing reflected sound to find dept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pth Finder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oat sends out ultrasound and hears the echo after 0.20 s (speed 1500 m/s). Calculate the depth of the water. Explain why the time must be halv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 = v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 the dista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tance there and back = 1500 × 0.20 = 300 m; depth = 150 m. The pulse travels to the bottom and back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ultrasou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cho tim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depth by echo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P-wav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S-wav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liquid cor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 of ultrasoun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time is halved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ltrasound is partially reflected at boundari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epth = speed × time ÷ 2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-waves: longitudinal; S-waves: transverse, not through liquid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eismic evidence shows a liquid outer cor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hip sends out ultrasound and receives the echo 0.40 s later. The speed is 1500 m/s. Calculate the depth of the sea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Distance there and back, then halv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Ultrasound and seismic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hip sends a pulse of ultrasound towards the sea bed and detects the echo 0.40 s later. The speed of sound in sea water is 1500 m/s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ultrasound waves can be used to produce an image of an organ in the bod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-waves cannot travel through the Earth's outer core. Explain what this tells scientists about the outer core, and how the properties of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Ultrasound and seismic wav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wo differences between P-waves and S-wa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ggest why ultrasound is used rather than X-rays to scan an unborn baby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hip sends a pulse of ultrasound towards the sea bed and detects the echo 0.40 s later. The speed of sound in sea water is 1500 m/s. Calculate the depth of the sea at this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0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0 m (halved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ultrasound waves can be used to produce an image of an organ in the bod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ally reflected at boundar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e taken for echoes measu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calculated and used to form an im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-waves cannot travel through the Earth's outer core. Explain what this tells scientists about the outer core, and how the properties of P-waves give further evidence about the Earth's struct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-waves cannot travel through liqui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the outer core is liqu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-waves travel through solids and liquids at different spee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s show boundaries between lay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wo differences between P-waves and S-wa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ngitudinal and transver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econd differ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ggest why ultrasound is used rather than X-rays to scan an unborn bab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sound non-ion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X-rays ion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ld damage cells of the bab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2026-09-30T17:30:41Z</dcterms:created>
  <dcterms:modified xsi:type="dcterms:W3CDTF">2026-09-30T17:30:41Z</dcterms:modified>
  <dc:title>Ultrasound and seismic waves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