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Discuss benefit versus risk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bd68427f901afc33726962794d3e99d281a3192d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3.png"/>
  <Relationship Id="rId3" Type="http://schemas.openxmlformats.org/officeDocument/2006/relationships/image" Target="../media/bcb07cd0ee9a8a1e4ce6b24560f199ac221587cf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  <Relationship Id="rId3" Type="http://schemas.openxmlformats.org/officeDocument/2006/relationships/image" Target="../media/a035bce9dbfa9bc7a156ad6770f323fc3c5c0ecd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perties and hazards of electromagnetic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ternating curre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gamma rays come from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ut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 dose measured i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ation that can remove electrons from atom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ternating cur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urrent that changes direction repeatedl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gamma rays come fro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ucleus of an atom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ut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nge in the DNA of a cel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 dose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ieverts (Sv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changes in atoms and nuclei can produce and absorb electromagnetic wav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adio waves are produced and detected (Higher tier)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hazardous effects of ultraviolet, X-rays and gamma ray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on radiation dose to draw conclusions about risk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ODUCTION AND HAZARD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s in atoms and in the nuclei of atoms can result in electromagnetic waves being generated or absorbed over a wide frequency range. Gamma rays originate from changes in the nucleu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ltraviolet, X-rays and gamma rays can have hazardous effects on body tissue. The effects depend on the type of radiation and the size of the do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 Waves: Producing and Detecting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received current has the same frequency as the wav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zards of Electromagnetic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frequency waves carry more energy and can ioni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za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effe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zardous effec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viole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mature skin ageing; increased risk of skin cancer; eye damag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ising: can mutate genes and cause canc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ising: can mutate genes and cause cancer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ducing Radio Waves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adio waves are produced and how they can be detec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tt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scillations (an alternating current) in an electrical circuit produce radio wav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ceiv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radio waves are absorbed by an aerial, they create an alternating current in the circui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rent has the same frequency as the radio wav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lternating current produces radio waves; absorbed waves produce an alternating current of the same frequency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 and Do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est X-ray gives a dose of 0.02 mSv and a CT scan of the chest gives 7 mSv. Compare the do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i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7 ÷ 0.02 = 35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s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T scan gives 350 times the dos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T scan gives a dose 350 times greater, so a greater risk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rces of EM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ere gamma rays come fr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u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unstable nucleus changes to become more stabl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ss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emits gamma radiatio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s in electron energy levels produce other parts of the spectru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amma rays are emitted by changes in the nucleus of an ato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ation dose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eve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se is measured in sieverts (Sv); 1000 mSv = 1 Sv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risk of harm from exposu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ends 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ype of radiation and the size of the do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need to rec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ou do not need to recall the unit of do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 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ation that can remove electrons from atom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ation do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risk of harm from exposure to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eve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radiation do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llisieve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thousandth of a siever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u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nge in the genes of a cel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eri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transmits or receives radio wav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the Dos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ntal X-ray gives 0.005 mSv and a flight from London to New York gives about 0.08 mSv. Calculate how many dental X-rays have the same dose as the flight. Do you think the risk is larg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the do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ment on the siz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0.08 ÷ 0.005 = 16 dental X-rays. Both doses are very small, so the risk is small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gamma rays are produc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adio waves are produc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adio waves are detect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hazards of UV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hazards of X-ray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adiation dos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dos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conclusions from data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V: premature ageing and skin canc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X-rays and gamma rays: ionising; can mutate genes and cause canc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dio waves produced by oscillations in circuits (Higher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ose measured in siever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one hazard of exposure to ultraviolet radiation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kin cancer or premature skin age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operties and hazards of electromagnetic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hazards of exposure to ultraviolet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X-rays and gamma rays are described as ionising radiation. Explain why they are a hazard to human healt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ch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rt shows the radiation dose a patient receives from different medical procedures. (a) Which procedure gives the greatest dose? (b)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operties and hazards of electromagnetic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radio waves are produced in a transmitter and how they can be detected by a receiv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re gamma rays originat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two hazards of exposure to ultraviolet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hazar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hazar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-rays and gamma rays are described as ionising radiation. Explain why they are a hazard to human heal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: remove elec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mage or mutate genes or ce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cause canc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rt shows the radiation dose a patient receives from different medical procedures. (a) Which procedure gives the greatest dose? (b) Calculate how many times greater the dose from a chest CT scan is than from a chest X-ray. (c) Suggest why a doctor might still use a CT scan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st CT sca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7 ÷ 0.0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50 ti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nefit outweighs risk or more inform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radio waves are produced in a transmitter and how they can be detected by a receiv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scillations in a circuit produce radio wa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s absorbed by the aeri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duces an alternating current of the same 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ere gamma rays origin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2026-09-30T17:31:04Z</dcterms:created>
  <dcterms:modified xsi:type="dcterms:W3CDTF">2026-09-30T17:31:04Z</dcterms:modified>
  <dc:title>Properties and hazards of electromagnetic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