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bone shows on an X-ray imag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5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7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8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19.png"/>
  <Relationship Id="rId3" Type="http://schemas.openxmlformats.org/officeDocument/2006/relationships/image" Target="../media/939a11d3001e7077402bbe41e54486ed1432f31d2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es of electromagnetic wav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type of EM wav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EM waves are ionising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atellit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ibre optics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remote control us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type of EM wav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dio, microwave, infrared, visible, ultraviolet, X-ray or gamma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EM waves are ionis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X-rays and gamma rays (and some UV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atellit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object that orbits a planet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ibre optic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in glass fibres that carry light signal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remote control us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nfrare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9051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30861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30861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9051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ses of radio waves, microwaves, infrared, visible light, ultraviolet, X-rays and gamma ray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2767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44577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42767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brief explanations of why each wave is suitable for its use (Higher tier)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USES OF EM 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magnetic waves have many practical applications. Each type is suited to its use by its wavelength and how it interacts with matt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adio: TV and radio. Microwaves: satellite communications, cooking. Infrared: heaters, cooking, cameras. Visible: fibre optics. Ultraviolet: lamps, tanning. X-rays and gamma rays: medical imaging and treatm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of the Electromagnetic Spectru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ach wave suits its use because of its wavelength and energ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and Why They Su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igher tier explanations in the last colum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av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y suitab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1718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 wave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elevision and radio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ng wavelength, so they can travel long distances and diffract round obstacle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1813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6861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1813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icrowave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1813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tellite communications; cooking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1813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ss through the atmosphere; absorbed by water molecules to heat foo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6957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2005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6957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frare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6957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eaters, cooking, infrared cameras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6957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sorbed by surfaces, warming them; emitted by warm objects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2100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7148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2100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isible light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2100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bre optic communications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2100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flects along glass fibres by total internal reflection; is not absorbed much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47244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229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47244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ltraviolet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47244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-efficient lamps; sun tanning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47244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kes a coating glow with visible light; causes skin to darken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2387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7435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2387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X-rays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52387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dical imaging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52387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ss through soft tissue but are absorbed by bone]]></a:t>
            </a:r>
          </a:p>
        </p:txBody>
      </p:sp>
      <p:sp>
        <p:nvSpPr>
          <p:cNvPr id="44" name="" descr=""/>
          <p:cNvSpPr/>
          <p:nvPr/>
        </p:nvSpPr>
        <p:spPr>
          <a:xfrm>
            <a:off x="552450" y="57531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/>
          <p:cNvSpPr txBox="1"/>
          <p:nvPr/>
        </p:nvSpPr>
        <p:spPr>
          <a:xfrm>
            <a:off x="6858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rays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43815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dical treatments and sterilising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80772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enetrating; ionising so they kill cells or bacteria]]></a:t>
            </a:r>
          </a:p>
        </p:txBody>
      </p:sp>
      <p:sp>
        <p:nvSpPr>
          <p:cNvPr id="4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Microwaves for Satellit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microwaves are used for satellite communic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netr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pass through the atmosphere without being absorbed or reflected muc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can be sent in a narrow beam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ignals reach satellites and come back to Earth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icrowaves can pass through the atmosphere to a satellite and back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X-rays for B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X-rays are used to image broken bon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ft tissu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mits X-rays, so they pass through to the detecto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n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sorbs X-rays, leaving a shadow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mag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one shows white or dark on the imag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one absorbs more X-rays than soft tissue, so it shows on the imag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Gamma Rays for Treat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gamma rays can be used to treat canc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netrating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reach tumours inside the body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in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damage or kill cancer cell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am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cused from several directions to limit damage to healthy cell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amma rays penetrate and ionise, killing cancer cell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 exam answ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t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the property of the wave to the us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zar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X-rays and gamma rays must be used carefull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transf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icrowave ovens and infrared heaters transfer energy to food or surfac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unic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o, microwaves, light carry informati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tellite commun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ending signals to and from satellites, using microwav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bre optic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lass fibres that carry light signal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dical imag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king pictures of the inside of the bod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therap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ing radiation to treat canc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al camer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mera that detects infrare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ril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ill bacteria, e.g. using gamma ray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tch the Wa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ch the use to the wave: (a) cooking food quickly (b) remote control (c) checking for broken bones (d) broadcasting TV programmes (e) treating cancer (f) tann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wav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y it suits the job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Microwaves (b) Infrared (c) X-rays (d) Radio waves (e) Gamma rays (f) Ultraviolet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ses of radio wa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ses of microwav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ses of infrare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ses of visible ligh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ses of ultraviole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ses of X-ray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ses of gamma ray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each is suitabl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adio: TV and radio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icrowaves: satellites, cook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nfrared: heaters, cameras. Visible: fibre optics. UV: lamps, tann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X-rays and gamma: medical imaging and treatmen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one use of infrared radiation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Electrical heaters, cooking or infrared camera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Uses of electromagnetic 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6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one use for each of the following types of electromagnetic wave: (a) radio waves (b) microwaves (c) X-ray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microwaves are used for satellite communication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X-rays are used to produce images of broken bones. Explain why X-rays are suitable for this us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Uses of electromagnetic wav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gamma rays can be used both to treat cancer and to sterilise medical equipment, and why care is needed when they are us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wo uses of infrared radiation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one use for each of the following types of electromagnetic wave: (a) radio waves (b) microwaves (c) X-ray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 waves u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icrowaves u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X-rays u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microwaves are used for satellite communicat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ss through the atmosphe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t absorbed or reflected mu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ch the satellite and retur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X-rays are used to produce images of broken bones. Explain why X-rays are suitable for this u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mitted by soft tiss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bed by bo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mage shows bo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gamma rays can be used both to treat cancer and to sterilise medical equipment, and why care is needed when they are us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netrating or high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ing: kills cells or bacteri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so damages healthy cel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precautions need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two uses of infrared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rst u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ond u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2026-09-30T17:31:13Z</dcterms:created>
  <dcterms:modified xsi:type="dcterms:W3CDTF">2026-09-30T17:31:13Z</dcterms:modified>
  <dc:title>Uses of electromagnetic waves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