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a magnifying glass is differ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0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5.png"/>
  <Relationship Id="rId3" Type="http://schemas.openxmlformats.org/officeDocument/2006/relationships/image" Target="../media/172af75b27dd88a71f9b4899b0430976ec81663b2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7.png"/>
  <Relationship Id="rId3" Type="http://schemas.openxmlformats.org/officeDocument/2006/relationships/image" Target="../media/22e5a9a67d6c57f64638ea6d0a1c226de927b4ee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3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9e496191a5a8c8ef4c1f8c84861f7083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5.png"/>
  <Relationship Id="rId3" Type="http://schemas.openxmlformats.org/officeDocument/2006/relationships/image" Target="../media/e243b2c6c4a0deeab5290e74770f139b0fbd84f54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7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8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9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0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1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2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ens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rac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mag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gnific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lens us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ra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nge of direction caused by a change in spee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ne showing the path of ligh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ma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hat you see when light from an object is focuse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gnific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ow many times bigger an image is than the objec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lens us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lasses, cameras or magnifying glass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lens forms an image by refracting ligh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incipal focus and focal length for a convex le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ruct ray diagrams for convex and concave len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real and virtual images and calculate magnifica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ENS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ens forms an image by refracting light. A convex lens brings parallel rays together at the principal focus; a concave lens spreads them ou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ification has no units: image height and object height must be in the same units (mm or cm). The magnification equation is given on the Physics equation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nvex Le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rays are enough to find the image posi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ncave Le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ys spread out, so the image is virtu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x and Concave Len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pare the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eat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vex (converging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cave (diverging)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ect on parallel ray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rings them together at the principal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reads them out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ag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l or virt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ways virtual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tical line with outward arrowhead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tical line with inward arrowhead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gnifying glass, camera, projector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rrecting short sight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ific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is 2.0 cm high. The image formed by a lens is 6.0 cm high. Calculate the magnific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gnification = (image height)/(object height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.0/2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0 (no units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gnification = 3.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Image 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ens has a magnification of 5. The object is 4 mm high. Calculate the image h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mage height = magnification × object heigh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×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0 m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m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l or Virtu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a real image and a virtual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 rays actually meet at the image; it can be shown on a scree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rtu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ys only appear to come from the image; it cannot be shown on a scre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eal image can be projected onto a screen; a virtual image canno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et full mar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 a rul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straight rays with arrowhea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ray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parallel to the axis (through F after a convex lens), one through the centre (undeviated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rk 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rk the principal focus on both sid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rtual im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rays as dashed lines behind the len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x Lens Images and Object Dist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ere the object sits decides what kind of image form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bject posi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mag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rther than 2F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l, inverted, smalle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mera, eye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ween F and 2F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l, inverted, larg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jecto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r than F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rtual, upright, larg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gnifying glas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a Convex Lens Ray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rays from the top of the object are enoug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set-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incipal axis, lens symbol, F marked on both sides, and the object as an upright arrow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 1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rom the top of the object parallel to the axis, then through F on the far si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 2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rom the top of the object straight through the centre of the lens, undeviat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 the ima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re the rays cross is the top of the image; draw it down to the axi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ther it is real or virtual, upright or inverted, magnified or diminished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nses in Everyday Lif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device uses the image a lens can mak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mer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vex lens forms a small, real, inverted image on the sensor. Moving the lens focuses objects at different distan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ifying gl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lding a convex lens close to an object, inside the focal length, gives a large, upright, virtual ima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lasses for short s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ort-sighted eye focuses distant light in front of the retina; a concave lens spreads the rays slightly so they focus on the retina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x le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ens that brings parallel rays to a focu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ave le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ens that spreads parallel rays ou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incipal foc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int where parallel rays meet after a convex le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cal l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 from the lens to the principal foc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l 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image formed where light rays actually mee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rtual 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image formed where rays appear to come from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if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mage height divided by object height; it has no uni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incipal axi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ine through the centre of a lens at right angles to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424815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ver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pside down compared with the objec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ns Sum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f height 3.0 cm gives an image of height 1.2 cm. Calculate the magnification. Is the image bigger or smaller than the object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image ÷ obje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1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gnification = 1.2 ÷ 3.0 = 0.40. The image is smaller (diminished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convex and conc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incipal focu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ocal lengt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onvex lens ray diagra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oncave lens ray diagra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eal and virtual imag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magnifica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 use of each le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vex: converging; concave: diverg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vex images can be real or virtual; concave always virtu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gnification = image height ÷ object height (no units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wo rays to locate the ima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Object inside F gives a virtual, upright, magnified ima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3387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44767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19150" y="47434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object is 2.0 cm high. The image is 6.0 cm high. Calculate the magnification. (2 marks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2292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agnification = image height ÷ object height = 6.0 ÷ 2.0 = 3.0. Both heights must be in the same unit, and the answer has no unit, so do not write cm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Len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is 2.0 cm high. A lens produces an image that is 6.0 cm high. Calculate the magnification. Use the equation: magnification =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omplet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n object in front of a convex lens. Two rays have been drawn. Complete the ray diagram to find the position of the imag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a real image and a virtual ima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Lens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happens to parallel rays of light when they pass through (a) a convex lens (b) a concave le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ens forms an image 20 mm high. The magnification is 5. Calculate the height of the objec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object is 2.0 cm high. A lens produces an image that is 6.0 cm high. Calculate the magnification. Use the equation: magnification = image height ÷ object heigh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(no units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omplet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n object in front of a convex lens. Two rays have been drawn. Complete the ray diagram to find the position of the image and draw the image. Describe the image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ys continue to cro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age drawn from the axis to the inters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l and inver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er than the obj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a real image and a virtual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l: rays meet, on a scr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rtual: rays appear to come from, not on a scr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happens to parallel rays of light when they pass through (a) a convex lens (b) a concave le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x: converge at a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ave: diver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incipal focus mention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ens forms an image 20 mm high. The magnification is 5. Calculate the height of the obj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he equ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.0 m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2026-10-01T08:47:36Z</dcterms:created>
  <dcterms:modified xsi:type="dcterms:W3CDTF">2026-10-01T08:47:36Z</dcterms:modified>
  <dc:title>Lenses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