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a white shirt looks different under coloured light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57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3db39de2c2e9893927af3216f02ff91ca814c59b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isible light and colour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olours make up white ligh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reflectio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bsorptio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ransparent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opaqu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olours make up white ligh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colours of the rainbow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reflec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wave bouncing off a surfac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bsorp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wave's energy being taken in by a material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ranspar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Lets light pass through with no scattering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opaqu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oes not let light through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at each colour of visible light has its own narrow band of wavelength and frequenc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specular reflection from diffuse reflec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colour filters work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n opaque object has a particular colour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OLOU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ch colour within the visible spectrum has its own narrow band of wavelength and frequency. The colour of an opaque object depends on which wavelengths it reflects most strong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lengths that are not reflected are absorbed. If all wavelengths are reflected equally the object looks white; if all are absorbed it looks black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lters and Coloured Objec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lour comes from which wavelengths are reflected or transmitt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ular or Diffuse Reflectio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ULAR REFLECTIO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From a smooth surface such as a mirro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Reflected in a single directi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Forms a clear imag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DIFFUSE REFLECTI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From a rough surface such as pape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Scattered in many direction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No clear imag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bjects and Colou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hat you se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bjec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 white light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y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 shirt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d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flects red, absorbs other colours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een leaf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ree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flects green, absorbs the rest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te pap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ite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flects all colours equally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lack cloth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lack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sorbs all colours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olour Filt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ite light passes through a green filter. What colour emerges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lte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ansmits green and absorbs the other wavelength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ght that emerg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ree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een light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wo Filt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ite light passes through a red filter and then a blue filter. What emerges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 filte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ansmits only red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lue filt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sorbs red and transmits blu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 light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o light emerges (black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loured Light on an Obje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d shirt is illuminated with green light only. What colour does it look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 shir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flects red but absorbs gree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een ligh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re is no red light to reflec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hirt looks black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lack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ransparent, translucent and opaqu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par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ansmits light; you can see clearly through 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luc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ansmits light but scatters it; you cannot see a clear imag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paqu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oes not transmit ligh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l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sorb certain wavelengths and transmit other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ular refl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flection from a smooth surface in a single direction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ffuse refl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flection from a rough surface in many directi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lour filt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terial that transmits some wavelengths and absorbs other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par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ets light pass through with no scattering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luc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ets light through but scatters i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paqu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oes not let light through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dict the Colour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at colour does a blue book look in (a) white light (b) red light? What does a white page look in blue light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at wavelengths does it reflec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at light is available?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Blue. (b) Black, because it absorbs red. A white page in blue light looks blue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at colours have wavelength band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pecular reflec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diffuse reflec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filte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object colou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black and whit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transparent, translucent, opaqu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edict colours under filter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olours: narrow bands of wavelength and frequenc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mooth: specular; rough: diffu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ilters transmit some wavelengths and absorb oth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Object colour from the wavelengths it reflec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a red book looks red in white light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Reflects red, absorbs other colour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Visible light and colou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3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d book looks red in white light. Explain wh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difference between specular reflection and diffuse reflecti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ite light passes through a green filter onto a white screen. Explain what colour the screen looks. Then explain what happens if the light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Visible light and colour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lue shirt is seen in red light. Explain why it looks black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ifference between a transparent and a translucent material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red book looks red in white light. Explain wh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flects r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bs other colou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the difference between specular reflection and diffuse refle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ular: smooth surface, one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ffuse: rough surface, scatter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te light passes through a green filter onto a white screen. Explain what colour the screen looks. Then explain what happens if the light from the green filter goes through a red filt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een filter transmits gr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reen looks gr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 filter absorbs green: no l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lue shirt is seen in red light. Explain why it looks black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irt reflects blu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bs red l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no light reflected: looks bla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the difference between a transparent and a translucent materi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parent: clear vie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lucent: light scatter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2026-09-30T17:31:22Z</dcterms:created>
  <dcterms:modified xsi:type="dcterms:W3CDTF">2026-09-30T17:31:22Z</dcterms:modified>
  <dc:title>Visible light and colour</dc:title>
  <dc:description>Generated from a pasted lesson-pack script.</dc:description>
  <dc:subject>Waves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