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else would increase the fiel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60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77889aab772dff9fd0c6881562acef9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3eb23b8c15348d04975e23aa2740bc6a0e3eea53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lectromagnetism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electric current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ircuit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il of wire called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magnetic material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battery do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electric curren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flow of charg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ircui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complete loop for current to flow round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il of wire call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solenoid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magnetic material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Iron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battery d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rovides a potential differenc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magnetic field around a straight wire carrying a curre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the field changes with current and distanc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field of a solenoid and compare it with a bar magne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to increase the strength of a solenoid's field and how an iron core affects it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n electromagnet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URRENT AND MAGNETIS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en a current flows in a wire it produces a magnetic field around the wire. The field is stronger with a bigger current and closer to the wir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field lines around a straight wire are concentric circles. Reversing the current reverses the direction of the fiel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elds Around a Wire and a Solenoi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 solenoid's field looks like a bar magnet's fiel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nging the Streng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what makes a stronger fiel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ang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ffect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igger current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ronger field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re turns of wire in the coil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ronger field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ron core inside the solenoid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uch stronger field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85800" y="46672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verse the current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6229350" y="46672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eld direction reverses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5334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991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5334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ve further from the wire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6229350" y="5334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eaker field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king an Electromagne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to make a strong electromag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ind a coi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ny turns of insulated wire round an iron core (nail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nect to a cell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urrent in the coil magnetises the cor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crease the strength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ore turns, larger current, or an iron cor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il with an iron core and a large current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Use an Electromagne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wo advantages of an electromagnet over a permanent mag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witch on and off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ield disappears when the current is turned off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nge the strength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ange the current to change the field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t can be switched off and its strength controlled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here are electromagnets used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crapyar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ft and drop scrap ir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ic bel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urrent magnetises an iron core that attracts a hamm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lay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mall current switches a large curren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glev trai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rong electromagnets lift and move the train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magne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olenoid with an iron core that is magnetic only when a current flow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lenoi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oil of wir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gnetic fiel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egion around a magnet or current where a force acts on magnetic material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r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te of flow of charg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iece of iron inside a solenoi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urn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oops of wire in a coil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uild On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rap insulated wire round a nail and connect it to a cell. Count how many paper clips it picks up with 10, 20 and 30 turn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Keep the current the sam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o not leave it connected: the wire gets ho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ore turns pick up more paper clips. Stop current flowing and the clips drop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field round a wi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at the field circles the wir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at a solenoid i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with a bar magne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st ways to strengthen the field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at an iron core do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n electromagnet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s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urrent produces a magnetic fiel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ore turns, more current or an iron core gives a stronger fiel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 solenoid field is like a bar magnet's fiel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eversing the current reverses the fiel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e two ways to increase the strength of an electromagnet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Number of turns, current, iron cor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Electromagnetis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4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wo ways of increasing the strength of the magnetic field of a solenoi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magnetic field around a straight wire carrying a curren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solenoid with an iron core is used in a scrapyard to lift cars and then drop them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Electromagnetism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magnetic field of a solenoid and explain how it is similar to the field of a bar mag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udent increases the current in a solenoid. Explain what happens to the field and to the number of paper clips the solenoid can lift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te two ways of increasing the strength of the magnetic field of a solenoi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ne w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econd w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2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the magnetic field around a straight wire carrying a curr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ircles around the wi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aker with distan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a solenoid with an iron core is used in a scrapyard to lift cars and then drop the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ron core strengthens the fiel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magnet only works when a current flo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witching off releases the ca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the magnetic field of a solenoid and explain how it is similar to the field of a bar mag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ines pass through and loop round outsid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shape as a bar magnet with two po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rong and uniform inside the coi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tudent increases the current in a solenoid. Explain what happens to the field and to the number of paper clips the solenoid can lif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eld is strong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eater force on the paper clip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re clips lift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2026-09-30T17:36:36Z</dcterms:created>
  <dcterms:modified xsi:type="dcterms:W3CDTF">2026-09-30T17:36:36Z</dcterms:modified>
  <dc:title>Electromagnetism</dc:title>
  <dc:description>Generated from a pasted lesson-pack script.</dc:description>
  <dc:subject>Magnetism and electromagnetism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