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learners to rehearse the rule with their left han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60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77889aab772dff9fd0c6881562acef95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5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5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5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0.png"/>
  <Relationship Id="rId3" Type="http://schemas.openxmlformats.org/officeDocument/2006/relationships/image" Target="../media/786e565fff421e33926ee6be353b10fdedf0dace6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6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6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6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6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6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6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6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6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7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7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7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7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7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7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7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7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7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7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8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motor effect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orc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forc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magnetic field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current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nductor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o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push or a pull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fo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ewton (N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magnetic fiel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region where a force acts on a magnet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curren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flow of charg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nduct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material that lets current flow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current-carrying wire in a magnetic field experiences a for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Fleming's left-hand rule to find the direction of the forc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use F = BIl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en the force is greatest and when it is zero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the force can be reversed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MOTOR EFFEC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 = magnetic flux density × current × length      F = BIl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 in newtons (N), B in tesla (T), I in amperes (A) and l in metres (m). The conductor must be at right angles to the field. F = BIl is on the equation shee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leming's Left-Hand Ru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umb: force. First finger: field. Second finger: curren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lculating the For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wire of length 0.20 m carries a current of 3.0 A at right angles to a magnetic field of flux density 0.40 T. Calculate the fo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BIl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0.40 × 3.0 × 0.2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0.24 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0.24 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 the Curr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of 0.60 N acts on a 0.30 m wire in a field of 0.50 T. Calculate the curr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 = F ÷ (Bl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 = 0.60 ÷ (0.50 × 0.30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 = 4.0 A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.0 A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versing and Changing the For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what happen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ang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ffect on the forc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verse the current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ce reverse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verse the magnetic field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ce reverse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crease the current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ce increase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8580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ronger magnets (larger B)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622935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ce increases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5334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ire parallel to the field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6229350" y="5334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 force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Does It Happe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wo magnetic field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wo fiel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magnet's field and the field round the wire interac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wo fields push on each other and the wire feels a for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ight ang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orce is greatest when the wire is at 90° to the fiel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alle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 force when the wire is parallel to the field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tor effe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orce on a current-carrying conductor in a magnetic fiel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gnetic flux dens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easure of the strength of a magnetic field, in tesla (T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sl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unit of magnetic flux densit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leming's left-hand ru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ule for finding the direction of the force on a current-carrying wire in a magnetic fiel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du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aterial that allows a current to flow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umb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s the direction of the force in Fleming's left-hand rul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nd Rul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urrent flows left to right through a wire between a north pole (above) and a south pole (below). Use Fleming's left-hand rule. Which way is the force? Then calculate F for B = 0.30 T, I = 5.0 A, l = 0.10 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umb = forc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rst finger = fiel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econd finger = curren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field points downwards (north to south), the current points to the right, so the force is into the page. F = 0.30 × 5.0 × 0.10 = 0.15 N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motor effec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left-hand rul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rite F = BIl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ni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right angl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verse the forc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ange the forc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F, I, B or l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 = BIl (tesla, amperes, metres)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Left-hand rule: thumb force, first finger field, second finger curren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eversing current or field reverses the fo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No force if parallel to the fiel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0.20 m wire carries 3.0 A at right angles to a 0.40 T field. Calculate the force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F = BIl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The motor effec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4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wire of length 0.20 m carries a current of 3.0 A at right angles to a magnetic field of flux density 0.40 T. Calculate the force on the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wo ways of reversing the direction of the force on a current-carrying wire in a magnetic fiel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of 0.60 N acts on a wire of length 0.30 m in a magnetic field of 0.50 T. The wire is at right angles to the field. Calculate the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The motor effect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wire carrying a current experiences a force when it is placed between the poles of a mag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at happens to the force on the wire in a magnetic field when the wire is turned so that it is parallel to the field lines. Give a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7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wire of length 0.20 m carries a current of 3.0 A at right angles to a magnetic field of flux density 0.40 T. Calculate the force on the wire. Use the equation: force = magnetic flux density × current × length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0.24 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two ways of reversing the direction of the force on a current-carrying wire in a magnetic fiel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verse the curr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verse the fiel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force of 0.60 N acts on a wire of length 0.30 m in a magnetic field of 0.50 T. The wire is at right angles to the field. Calculate the current in the wi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s to I = F ÷ (B l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.0 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a wire carrying a current experiences a force when it is placed between the poles of a mag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 produces a magnetic fiel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teracts with the magnet's fiel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ing force on the wi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at happens to the force on the wire in a magnetic field when the wire is turned so that it is parallel to the field lines. Give a reas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 decreases to zero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 is greatest at right ang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elds no longer interact / no component at right ang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2026-09-30T17:36:36Z</dcterms:created>
  <dcterms:modified xsi:type="dcterms:W3CDTF">2026-09-30T17:36:36Z</dcterms:modified>
  <dc:title>The motor effect</dc:title>
  <dc:description>Generated from a pasted lesson-pack script.</dc:description>
  <dc:subject>Magnetism and electromagnetism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