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to make it spin fast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94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9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9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9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9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99.png"/>
  <Relationship Id="rId3" Type="http://schemas.openxmlformats.org/officeDocument/2006/relationships/image" Target="../media/ef5e3f70038104a4813ef82a6ad15bfa23e3a45c10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10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0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0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05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0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0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0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0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1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13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4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15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6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17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ic motor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otor effec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left-hand rule gi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mmutat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rushe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otor effec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force on a current-carrying wire in a magnetic fiel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netic energy stor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left-hand rule gi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direction of the forc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mmuta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art that reverses the current each half tur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rush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rbon contacts touching the commutato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coil of wire in a magnetic field rotat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role of the split-ring commuta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o increase the speed of a mo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forces on the two sides of the coil are in opposite direct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D.C. MO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urrent-carrying coil in a magnetic field experiences forces on its two long sides that act in opposite directions, so it rotates. The split-ring commutator reverses the current every half turn to keep it turning in the same di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forces are opposite because the current flows in opposite directions along the two sides of the coi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d.c. Mo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two sides of the coil feel opposite forc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a d.c. Motor Tur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flow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rough the coil via the brushes and commutato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a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side of the coil is pushed up, the other down (motor effect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il rotat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opposite forces turn the coi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mmutator swap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lit ring reverses the current each half tur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otation continu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s always turn the coil the same way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ing the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ys to make a motor fas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y it wo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 the curren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force on the coil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er magnet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magnetic flux densit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turns on the coi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 total for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battery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tor spins the other wa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Commutator Ma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would happen without the split-ring commuta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 a tur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il would turn to the vertical posi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thout a commuta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s would then turn it back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il would only oscillate and stop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oil would not rotate continuously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.c. mo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otor that uses direct current to make a coil rotate in a magnetic fiel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ut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lit ring that reverses the current each half tur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ush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bon contacts that touch the commuta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oop of wire that turns in the magnetic fiel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o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urning about an axi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eff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a current-carrying wire in a magnetic fiel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Buil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ach part of a model motor: coil, magnets, commutator, brushes, battery. What happens if you reverse the battery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left-hand rule for each sid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motor spins in the opposite direc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forces on the coi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ommuta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ot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 the spe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verse the direc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opposite forc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to the motor effec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il in a field feels opposite forces on opposite sid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split ring swaps the current direction each half tur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is keeps the coil rotating the same wa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larger current or stronger field makes it fast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job of the split-ring commutator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It reverses the current every half tur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 mo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ways of increasing the speed of rotation of a d.c. mot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coil in a d.c. motor turns when a current flows through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purpose of the split-ring commutator in a d.c. moto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 motor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ttery in a d.c. motor is connected the other way round. Describe and explain the eff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otor rotates slowly. Explain two changes that would make it rotate fast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ways of increasing the speed of rotation of a d.c. mo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other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the coil in a d.c. motor turns when a current flows through 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il in a field carrying a current experiences for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in opposite directions in the two si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forces turn the coi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purpose of the split-ring commutator in a d.c. mo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s the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ery half tur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eps the coil turning the sam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battery in a d.c. motor is connected the other way round. Describe and explain the eff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s in the opposit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(forces) rever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otor rotates slowly. Explain two changes that would make it rotate fas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 the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er magnets or more tur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force or flux d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2026-09-30T17:36:36Z</dcterms:created>
  <dcterms:modified xsi:type="dcterms:W3CDTF">2026-09-30T17:36:36Z</dcterms:modified>
  <dc:title>Electric motors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