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Ask what happens to the sound if the a.c. is stronger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060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77889aab772dff9fd0c6881562acef9132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33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34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135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136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137.png"/>
  <Relationship Id="rId3" Type="http://schemas.openxmlformats.org/officeDocument/2006/relationships/image" Target="../media/4c263a54a8d96006ce936eb8ac8d1e0c9f54fae4138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d7abbc954a7134b6970540350e9bc72139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36f41660f26d8737592271539d41522140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141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142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143.png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44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145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146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147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48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149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50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151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52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153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54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155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56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Loudspeakers and headphone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5 of 8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sound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frequency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.c.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motor effect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diaphragm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sound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longitudinal wave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frequency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Number of waves per second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.c.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lternating current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motor effect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Force on a current-carrying wire in a magnetic field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diaphragm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thin flexible cone or membrane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219325"/>
            <a:ext cx="11087100" cy="10953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400300"/>
            <a:ext cx="733425" cy="7334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400300"/>
            <a:ext cx="733425" cy="7334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219325"/>
            <a:ext cx="9582150" cy="10953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the structure of a moving-coil loudspeaker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590925"/>
            <a:ext cx="11087100" cy="10953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771900"/>
            <a:ext cx="733425" cy="7334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771900"/>
            <a:ext cx="733425" cy="7334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590925"/>
            <a:ext cx="9582150" cy="10953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how a loudspeaker converts electrical signals into sound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62525"/>
            <a:ext cx="11087100" cy="10953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5143500"/>
            <a:ext cx="733425" cy="7334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5143500"/>
            <a:ext cx="733425" cy="7334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962525"/>
            <a:ext cx="9582150" cy="10953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how the frequency and loudness of the sound depend on the a.c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8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LOUDSPEAKER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3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n a loudspeaker an alternating current flows through a coil in a magnetic field. The motor effect makes the coil, and the cone attached to it, move back and forth at the same frequency as the current, producing sound wave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oudspeakers and headphones use the motor effect; microphones (next lessons) use the generator effect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Loudspeake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8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The cone moves at the frequency of the current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ow a Loudspeaker Makes Soun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llow the step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86000"/>
            <a:ext cx="2019300" cy="1866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134302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3067050"/>
            <a:ext cx="1752600" cy="933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.c. flows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n alternating current from the amplifier flows through the coil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2600325" y="26098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2819400" y="2286000"/>
            <a:ext cx="2019300" cy="1866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360997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28194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2952750" y="3067050"/>
            <a:ext cx="1752600" cy="933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e coil is in a field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permanent magnet provides a magnetic field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4867275" y="26098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086350" y="2286000"/>
            <a:ext cx="2019300" cy="1866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587692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0863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5219700" y="3067050"/>
            <a:ext cx="1752600" cy="933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otor effect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force acts on the coil, changing direction as the current changes direction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7134225" y="26098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7353300" y="2286000"/>
            <a:ext cx="2019300" cy="1866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4387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3533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7486650" y="3067050"/>
            <a:ext cx="1752600" cy="933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e cone vibrates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coil moves the cone back and forth at the same frequency.]]></a:t>
            </a:r>
          </a:p>
        </p:txBody>
      </p:sp>
      <p:sp>
        <p:nvSpPr>
          <p:cNvPr id="29" name="" descr=""/>
          <p:cNvSpPr/>
          <p:nvPr/>
        </p:nvSpPr>
        <p:spPr>
          <a:xfrm>
            <a:off x="9401175" y="26098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9620250" y="2286000"/>
            <a:ext cx="2019300" cy="1866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1041082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96202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9753600" y="3067050"/>
            <a:ext cx="1752600" cy="933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ound waves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vibrating cone makes longitudinal sound waves in the air.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hanging the Soun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hat controls the sound?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527685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Current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29350" y="2228850"/>
            <a:ext cx="527685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ound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667000"/>
            <a:ext cx="110871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3242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685800" y="26670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igher frequency a.c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29350" y="26670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Higher pitch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3337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9909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685800" y="333375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arger a.c. amplitude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6229350" y="333375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ouder sound (larger force, greater vibration)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000500"/>
            <a:ext cx="110871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6577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85800" y="40005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Zero current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6229350" y="40005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o sound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eadphon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how headphones work in the same way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mall coil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mall coil and magnet inside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.c. signal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hanging current moves the coil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aphragm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mall diaphragm vibrates and creates sound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Headphones are tiny loudspeakers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oudspeake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device that uses the motor effect to convert electrical signals into sound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part of the loudspeaker that vibrates to make sound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lternating curre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current that repeatedly changes direction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requenc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number of vibrations each second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mplitud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size of the vibration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aphragm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thin vibrating membrane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8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peaker Soak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0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rite a chain of events from the amplifier to the sound reaching your ear. Then explain why the cone vibrates at the same frequency as the current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400550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419600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4276725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ollow the chain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.c. → coil → motor effect → cone vibrates → sound. The force reverses each time the current reverses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the part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ame the effect used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the coil movement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the con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ink frequency and pitch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ink amplitude and loudness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headphones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ive the energy transfer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Alternating current flows through a coil near a magnet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The motor effect gives a force that changes direction with the current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The coil and cone vibrate at the same frequency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The cone makes sound waves in the air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xplain why the cone in a loudspeaker vibrates. (3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Alternating current in the coil, motor effect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Loudspeakers and headphon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all questions. Use the mark allocation as a guide to how much to write. · 14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St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hat type of current flows through the coil of a loudspeaker? Describe how the cone move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4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how a loudspeaker produces sound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2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frequency of the alternating current is increased. State the effect on the sound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3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Loudspeakers and headphones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908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33051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8860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2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amplitude of the current is increased. State the effect on the sound and explai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1814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6958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42767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3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the current in a loudspeaker must be alternating rather than direct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St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type of current flows through the coil of a loudspeaker? Describe how the cone mov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Stat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lternating curren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e vibrates back and forth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4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plain how a loudspeaker produces soun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4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4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.c. in a coil in a magnetic fiel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otor effect forc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orce changes direction so cone vibrat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ound waves produc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2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e frequency of the alternating current is increased. State the effect on the soun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igher pitch / higher frequenc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e vibrates faste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2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e amplitude of the current is increased. State the effect on the sound and explai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oude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arger force or larger vibra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3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plain why the current in a loudspeaker must be alternating rather than direc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.c. gives a steady force in one direc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e only moves once/stays displac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.c. reverses the force so the cone vibrat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2026-09-30T17:36:37Z</dcterms:created>
  <dcterms:modified xsi:type="dcterms:W3CDTF">2026-09-30T17:36:37Z</dcterms:modified>
  <dc:title>Loudspeakers and headphones</dc:title>
  <dc:description>Generated from a pasted lesson-pack script.</dc:description>
  <dc:subject>Magnetism and electromagnetism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