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6096000" cy="3429000"/>
          <a:chOff x="0" y="0"/>
          <a:chExt cx="6096000" cy="34290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048000" cy="17145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171450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Ask what else would increase the deflectio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60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77889aab772dff9fd0c6881562acef9170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1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62ccd8ebfb00040d0cdcd7a924b49d017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7c979a86604ebb759b07e2327e568b81173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1cbf98b71fa06e712e1af9a028dd21174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d239fdbe89f24aef550ee90b5a1fbfa175.png"/>
  <Relationship Id="rId3" Type="http://schemas.openxmlformats.org/officeDocument/2006/relationships/image" Target="../media/af4f23c04842fa39a680b91bac4c520e51abb76d176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336f41660f26d8737592271539d41522177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963b7e5d54541da1c9e68072ea6edbc178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79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db7771cff1234203f12bae59e6557b3180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81.png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82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83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84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85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86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87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88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89.png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90.png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91.png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92.png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ff8f4f3d59b9a572bc66c926a578c17193.png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2eaccca971a5d549d26c5363fc3361c3194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Induced potential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9D6C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7E0E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each one, then check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574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4384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4955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3717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voltmeter measure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0765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257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314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1908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agnetic field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957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0767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1338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0100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urrent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71487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48958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49530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482917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il?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534025"/>
            <a:ext cx="11087100" cy="7429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762000" y="57150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62000" y="57721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1390650" y="5648325"/>
            <a:ext cx="10039350" cy="5143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nductor?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arm-up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1240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1812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does a voltmeter measure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Potential differenc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80035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00990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06705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291465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magnetic field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Region where a force acts on a magnet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68617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389572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39528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380047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urren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 flow of charge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572000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4781550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48387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4686300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il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Loops of wire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457825"/>
            <a:ext cx="11087100" cy="8096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762000" y="5667375"/>
            <a:ext cx="381000" cy="3810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762000" y="57245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5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1390650" y="5572125"/>
            <a:ext cx="10039350" cy="5810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is a conductor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llows current to flow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generator effec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how a potential difference is induced in a wire or coil by moving a magne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direction of the induced current and its effect (Higher)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the factors that increase the size of the induced potential difference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150" y="1162050"/>
            <a:ext cx="647700" cy="6477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552450" y="203835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THE GENERATOR EFFEC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333500" y="2400300"/>
            <a:ext cx="9525000" cy="3048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The generator effect is when a potential difference is induced across a conductor that moves relative to a magnetic field, or when the magnetic field through a conductor changes. If the conductor is part of a complete circuit, a current is induced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772150" y="5524500"/>
            <a:ext cx="647700" cy="28575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905000" y="5734050"/>
            <a:ext cx="8382000" cy="685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4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Nothing is induced if there is no change: a stationary magnet in a stationary coil produces no potential differe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ucing a Potential Differe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" y="-219075"/>
            <a:ext cx="11087100" cy="8315325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552450" y="2286000"/>
            <a:ext cx="11087100" cy="3295650"/>
          </a:xfrm>
          <a:prstGeom prst="rect">
            <a:avLst/>
          </a:prstGeom>
          <a:noFill/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552450" y="5657850"/>
            <a:ext cx="110871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No change, no induced potential differenc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at Changes the Induced p.d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arn the factor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28850"/>
            <a:ext cx="11087100" cy="438150"/>
          </a:xfrm>
          <a:prstGeom prst="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hang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2228850"/>
            <a:ext cx="527685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Effect on the induced potential difference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667000"/>
            <a:ext cx="11087100" cy="6000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2575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68580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aster movement of the magne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29350" y="26670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32670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38576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68580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tronger magnet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6229350" y="32670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867150"/>
            <a:ext cx="11087100" cy="6000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445770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8580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re turns on the coil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386715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arger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446722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505777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/>
          <p:cNvSpPr txBox="1"/>
          <p:nvPr/>
        </p:nvSpPr>
        <p:spPr>
          <a:xfrm>
            <a:off x="68580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 the movement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6229350" y="446722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rection of p.d. reverses]]></a:t>
            </a:r>
          </a:p>
        </p:txBody>
      </p:sp>
      <p:sp>
        <p:nvSpPr>
          <p:cNvPr id="29" name="" descr=""/>
          <p:cNvSpPr/>
          <p:nvPr/>
        </p:nvSpPr>
        <p:spPr>
          <a:xfrm>
            <a:off x="552450" y="5067300"/>
            <a:ext cx="11087100" cy="600075"/>
          </a:xfrm>
          <a:prstGeom prst="rect">
            <a:avLst/>
          </a:prstGeom>
          <a:solidFill>
            <a:srgbClr val="F1F4F3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0" name="" descr=""/>
          <p:cNvSpPr/>
          <p:nvPr/>
        </p:nvSpPr>
        <p:spPr>
          <a:xfrm>
            <a:off x="552450" y="5657850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/>
          <p:cNvSpPr txBox="1"/>
          <p:nvPr/>
        </p:nvSpPr>
        <p:spPr>
          <a:xfrm>
            <a:off x="68580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Reverse the magnet]]></a:t>
            </a:r>
          </a:p>
        </p:txBody>
      </p:sp>
      <p:sp>
        <p:nvSpPr>
          <p:cNvPr id="32" name=""/>
          <p:cNvSpPr txBox="1"/>
          <p:nvPr/>
        </p:nvSpPr>
        <p:spPr>
          <a:xfrm>
            <a:off x="6229350" y="5067300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irection of p.d. reverses]]></a:t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5667375"/>
            <a:ext cx="11087100" cy="60007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 descr=""/>
          <p:cNvSpPr/>
          <p:nvPr/>
        </p:nvSpPr>
        <p:spPr>
          <a:xfrm>
            <a:off x="552450" y="6257925"/>
            <a:ext cx="11087100" cy="9525"/>
          </a:xfrm>
          <a:prstGeom prst="rect">
            <a:avLst/>
          </a:prstGeom>
          <a:solidFill>
            <a:srgbClr val="C9D6D5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5" name=""/>
          <p:cNvSpPr txBox="1"/>
          <p:nvPr/>
        </p:nvSpPr>
        <p:spPr>
          <a:xfrm>
            <a:off x="68580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 stationary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5667375"/>
            <a:ext cx="5276850" cy="6000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No induced p.d.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hy Does a Current Flow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05000"/>
            <a:ext cx="11087100" cy="7239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1905000"/>
            <a:ext cx="57150" cy="72390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00100" y="20383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current is produced when a magnet is moved into a coil connected in a circu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2956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552450" y="33242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1066800" y="31527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ic field change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933950" y="31527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s the magnet moves in, the field through the coil changes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39814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552450" y="40100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1066800" y="38385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.d. induced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933950" y="38385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otential difference is induced across the coil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4667250"/>
            <a:ext cx="304800" cy="30480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552450" y="469582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1066800" y="452437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lete circuit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933950" y="452437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nduced p.d. makes a current flow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 changing field induces a p.d., and a current in a complete circuit.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irection of the Induced Curren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Higher tie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ts own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nduced current produces a magnetic field of its ow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poses the chang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is field opposes the change that produced it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You have to do work to push the magnet in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nserva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at work is what gets transferred to electrical energ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enerator effec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induction of a potential difference across a conductor when the magnetic field changes or the conductor moves in a magnetic field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uced potential difference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p.d. produced by the generator effec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uced curr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current produced in a complete circuit by an induced p.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336232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43852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il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oops of wir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Flux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The magnetic field passing through a coi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943475"/>
            <a:ext cx="5410200" cy="1343025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5019675"/>
            <a:ext cx="5010150" cy="11906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Galvanometer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ensitive meter that shows small currents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agnet in a Coil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2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Push a bar magnet into a coil connected to a galvanometer. Record the deflection: slowly, quickly, out, stationary. What do you notice?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400550"/>
            <a:ext cx="285750" cy="285750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4419600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4276725"/>
            <a:ext cx="10572750" cy="5334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Keep the coil the same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aster gives a bigger deflection; out reverses it; stationary gives zero.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tate the generator effec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at induces a p.d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Say when a current flows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st ways to increase it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Reverse the direction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no movement, no p.d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the opposing field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Link to energy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8222A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9D6C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A changing magnetic field induces a potential differenc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Bigger with faster movement, stronger magnet, more turn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No movement gives no p.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DCB4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1F4F3">
                    <a:alpha val="100000"/>
                  </a:srgbClr>
                </a:solidFill>
                <a:latin typeface="Calibri"/>
              </a:rPr>
              <a:t><![CDATA[Reversing the movement reverses the p.d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263D44">
              <a:alpha val="100000"/>
            </a:srgbClr>
          </a:solidFill>
          <a:ln w="19050">
            <a:solidFill>
              <a:srgbClr val="C98B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tate two ways of increasing the potential difference induced in a coil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C9D6D5">
                    <a:alpha val="100000"/>
                  </a:srgbClr>
                </a:solidFill>
                <a:latin typeface="Calibri"/>
              </a:rPr>
              <a:t><![CDATA[Faster movement, stronger magnet, more turns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A1ABAE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Induced potential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Answer all questions. Use the mark allocation as a guide to how much to write. · 15 minutes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magnet is pushed into a coil of wire connected to a voltmeter. State two ways of increasing the reading on the voltmete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A student holds a bar magnet still inside a coil of wire connected to a voltmeter. The voltmeter reads zero. Explain why and what they…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Describe what happens to the reading on the voltmeter when the magnet is pulled out of the coil at the same speed as it was pushed in.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am Practice: Induced potential (cont.)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908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81050" y="33051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43000" y="28860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a current flows when a magnet is moved into a coil that is part of a complete circu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41814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81050" y="46958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43000" y="42767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Explain why it is harder to push a magnet into a coil connected in a complete circuit than into a coil that is not connected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2 marks · Stat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magnet is pushed into a coil of wire connected to a voltmeter. State two ways of increasing the reading on the voltmeter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State. Worth 2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1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2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96227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347662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305752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ne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4352925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867275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4448175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nother wa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1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student holds a bar magnet still inside a coil of wire connected to a voltmeter. The voltmeter reads zero. Explain why and what they should do to get a reading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2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 change in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No p.d. indu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Move the magn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3 marks · Describ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Describe what happens to the reading on the voltmeter when the magnet is pulled out of the coil at the same speed as it was pushed in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Describe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3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A reading is show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Same size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posite direc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a current flows when a magnet is moved into a coil that is part of a complete circui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4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hanging field through the coil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p.d. induce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Complete circuit so current fl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3 marks · Explai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66900"/>
            <a:ext cx="11087100" cy="142875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42950" y="1962150"/>
            <a:ext cx="857250" cy="10477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7200" spc="0" u="none" cap="none">
                <a:solidFill>
                  <a:srgbClr val="D9D2BC">
                    <a:alpha val="100000"/>
                  </a:srgbClr>
                </a:solidFill>
                <a:latin typeface="Georgia"/>
              </a:rPr>
              <a:t><![CDATA[“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1428750" y="2057400"/>
            <a:ext cx="9848850" cy="10858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2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Explain why it is harder to push a magnet into a coil connected in a complete circuit than into a coil that is not connected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524250"/>
            <a:ext cx="11087100" cy="1066800"/>
          </a:xfrm>
          <a:prstGeom prst="roundRect">
            <a:avLst/>
          </a:prstGeom>
          <a:solidFill>
            <a:srgbClr val="12414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819150" y="3676650"/>
            <a:ext cx="105537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CB480">
                    <a:alpha val="100000"/>
                  </a:srgbClr>
                </a:solidFill>
                <a:latin typeface="Calibri"/>
              </a:rPr>
              <a:t><![CDATA[HOW TO ANSWER IT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3943350"/>
            <a:ext cx="1055370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Command word: Explain. Worth 3 marks, so plan before writing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D9D2B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C98B3C">
                    <a:alpha val="100000"/>
                  </a:srgbClr>
                </a:solidFill>
                <a:latin typeface="Calibri"/>
              </a:rPr>
              <a:t><![CDATA[AQA GCSE PHYSICS  ·  PAPER 2  ·  FOUNDATION & HIGHER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Question 5 · mark schem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Magnetism and electromagnetism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Lesson 6 of 8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3 marks available. Award a mark for each point ma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669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7813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622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Induced current produces its own fiel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65760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417195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75285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Opposes the mo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5048250"/>
            <a:ext cx="11087100" cy="1219200"/>
          </a:xfrm>
          <a:prstGeom prst="roundRect">
            <a:avLst/>
          </a:prstGeom>
          <a:solidFill>
            <a:srgbClr val="F1F4F3">
              <a:alpha val="100000"/>
            </a:srgbClr>
          </a:solidFill>
          <a:ln w="9525">
            <a:solidFill>
              <a:srgbClr val="C9D6D5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5562600"/>
            <a:ext cx="200025" cy="200025"/>
          </a:xfrm>
          <a:prstGeom prst="ellipse">
            <a:avLst/>
          </a:prstGeom>
          <a:solidFill>
            <a:srgbClr val="C98B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5143500"/>
            <a:ext cx="10182225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12414C">
                    <a:alpha val="100000"/>
                  </a:srgbClr>
                </a:solidFill>
                <a:latin typeface="Georgia"/>
              </a:rPr>
              <a:t><![CDATA[Work done is transferred to electrical energ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1D272A">
                    <a:alpha val="100000"/>
                  </a:srgbClr>
                </a:solidFill>
                <a:latin typeface="Calibri"/>
              </a:rPr>
              <a:t><![CDATA[1 mark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5C6D70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2026-09-30T17:36:37Z</dcterms:created>
  <dcterms:modified xsi:type="dcterms:W3CDTF">2026-09-30T17:36:37Z</dcterms:modified>
  <dc:title>Induced potential</dc:title>
  <dc:description>Generated from a pasted lesson-pack script.</dc:description>
  <dc:subject>Magnetism and electromagnetism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