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label the peri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20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1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1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1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1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4.png"/>
  <Relationship Id="rId3" Type="http://schemas.openxmlformats.org/officeDocument/2006/relationships/image" Target="../media/abdf8acf242377760dfbde4bc03825f592cdff5521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1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1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1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1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2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21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2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23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24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2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2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2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2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2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3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3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3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33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3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lternators, dynamos and microphon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.c.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.c.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generator effect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K mains frequency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lip ring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.c.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lternating curren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.c.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irect curren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generator effec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.d. induced by a changing magnetic fiel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K mains frequenc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50 Hz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lip r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ontinuous ring that keeps contact with a brush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n alternator generates an alternating curr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dynamo generates direct curr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terpret potential difference–time graphs from a.c. and d.c. generato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microphone converts sound to an electrical signal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ENERATOR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alternator rotates a coil in a magnetic field using slip rings and brushes to produce an alternating potential difference. A dynamo uses a split-ring commutator so the output is direct current (p.d. in one direction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output increases with faster rotation, more turns or a stronger field. Faster rotation also increases the frequenc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or and Dynamo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lip rings give a.c.; a commutator gives d.c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or or Dynamo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OR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oil rotates in a magnetic fie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Slip rings and brush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Output: alternating p.d., changing direction each half tur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DYNAMO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oil rotates in a magnetic fie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Split-ring commutator and brush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Output: direct p.d., always in one direction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ing the Outp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what changes the grap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 on the graph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aster rotation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 amplitude and higher frequency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er magnet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 amplitud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turn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 amplitud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lower rotation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maller amplitude and lower frequency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ing an a.c.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a sine wave with period 0.020 s. Find the frequenc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1 ÷ 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1 ÷ 0.0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50 Hz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0 Hz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a Microphone Works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moving-coil microphone changes sound into an electrical sign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wav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ke a diaphragm vibrat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i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tached to the diaphragm, moves in the field of a magne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nerator effec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duces an a.c. p.d. in the coil with the same frequency as the soun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und vibrates the diaphragm, the coil moves in a magnetic field, and a p.d. is induced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enerator that produces alternating curre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ynam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enerator that produces direct curr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lip ring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ings that keep the coil connected to the brushes without reversing the outpu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uta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plit ring that reverses the connections each half tur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croph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converts sound into an electrical signa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rus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bon contact that touches a ring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nerator Graph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ketch the p.d.–time graph for an alternator. Then sketch it when the coil spins twice as fas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unt the number of cyc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ine wave; twice as fast gives twice the amplitude and twice the frequenc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n alterna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dynamo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slip ring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commutato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ketch a.c. and d.c. graph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 the outpu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microphon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frequenc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ternator: slip rings, a.c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ynamo: split ring, d.c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aster rotation increases the p.d. and the frequenc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icrophone: sound makes a coil move in a field, inducing an a.c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the difference between the output of an alternator and a dynamo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lternator a.c., dynamo d.c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Alternators, dynamos and microph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type of current produced by (a) an alternator and (b) a dynamo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lternator rotates at a constant speed. Describe how the output potential difference changes with ti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peed of rotation of the coil in an alternator is doubled. Describe two changes to the potential difference–time graph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Alternators, dynamos and microphon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otential difference–time graph of an alternator shows one complete wave lasts 0.020 s. Calculate the frequenc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moving-coil microphone converts sound waves into an electrical signal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he type of current produced by (a) an alternator and (b) a dynamo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or a.c.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ynamo d.c.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alternator rotates at a constant speed. Describe how the output potential difference changes with ti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ing or repeating patter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sitive and neg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s every half tur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peed of rotation of the coil in an alternator is doubled. Describe two changes to the potential difference–time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rger amplitu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er frequ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orter period / more waves in same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otential difference–time graph of an alternator shows one complete wave lasts 0.020 s. Calculate the frequenc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0 Hz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a moving-coil microphone converts sound waves into an electrical sign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makes the diaphragm vib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il moves in a magnetic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nerator effect / induced p.d.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.c. with the same frequency as the s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2026-09-30T17:36:37Z</dcterms:created>
  <dcterms:modified xsi:type="dcterms:W3CDTF">2026-09-30T17:36:37Z</dcterms:modified>
  <dc:title>Alternators, dynamos and microphones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