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happens to the current in a step-up transform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6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77889aab772dff9fd0c6881562acef9250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5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5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5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5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55.png"/>
  <Relationship Id="rId3" Type="http://schemas.openxmlformats.org/officeDocument/2006/relationships/image" Target="../media/2c118bcc5c4ccd8b7be4af38cec6044776c509b725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5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5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6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63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6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65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6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67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68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69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former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National Gri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is high voltage used in the grid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owe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.c.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il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National Gri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network that transfers electrical po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is high voltage used in the gri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o reduce energy lost as hea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ow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rate of transfer of energy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.c.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lternating curren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i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oops of wir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structure and function of a transform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step-up and a step-down transformer work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_p / V_s = n_p / n_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_s I_s = V_p I_p for a 100% efficient transformer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National Grid uses transformer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TRANSFORMER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_p/(V_s) = n_p/(n_s)   and   V_s × I_s = V_p × I_p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V_p, I_p, n_p are for the primary coil; V_s, I_s, n_s for the secondary. The second equation assumes 100% efficiency (power in = power out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Transform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iron core links the magnetic field between the coil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a Transformer Work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.c. in the primar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lternating current flows in the primary coi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ing fiel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produces a changing magnetic field in the iron cor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through the secondar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nging field passes through the secondary coi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nerator effe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lternating p.d. is induced in the secondary coil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urns ratio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io of turns sets the ratio of potential differences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or Step-dow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ore turns on the secondary coi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Increases the potential differe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Used at power stations before the gr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STEP-DOWN TRANSFORMER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Fewer turns on the secondary coi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Decreases the potential differe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Used near homes to bring the p.d. down to 230 V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the Turns Rati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has 200 turns on its primary coil and 1000 on its secondary. The input is 12 V. Calculate the output potential differe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p / V_s = n_p / n_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s = V_p × n_s ÷ n_p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s = 12 × 1000 ÷ 20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s = 60 V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 V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In Equals Power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00% efficient transformer has a primary p.d. of 230 V and current of 2.0 A. The secondary p.d. is 11.5 V. Calculate the secondary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s I_s = V_p I_p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s = V_p I_p ÷ V_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s = 230 × 2.0 ÷ 11.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s = 40 A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0 A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the National Grid Uses Th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 voltage, low curre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at the power st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ises the p.d. (up to 400 000 V) and lowers the curr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wer curr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ess energy is wasted as heat in the cabl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near ho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duces the p.d. to 230 V for safe us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ici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id is efficient because transformers waste little energ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changes the potential difference of an alternating suppl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imary coi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nput coil of a transform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ondary coi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output coil of a transform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that increases the potential differen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that decreases the potential differe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ft iron co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re that easily becomes magnetised and demagnetised, linking the coil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former Sum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has n_p = 50 and n_s = 500. Input 10 V a.c. Find V_s. If the input current is 2.0 A, find I_s assuming 100% efficienc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ep-up: p.d. up, current dow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Vs = 10 × 500 ÷ 50 = 100 V. Power in = 20 W, so Is = 20 ÷ 100 = 0.20 A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par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work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step-up and step-dow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turns ratio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ower in = power ou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.c. is neede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National Gri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ypical voltag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V_p / V_s = n_p / n_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V_s I_s = V_p I_p for 100% efficienc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tep-up increases the p.d. and decreases the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.c. is needed for a changing fiel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transformer has 200 primary turns and 1000 secondary turns. The input is 12 V. Calculate the output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Vs = Vp × ns ÷ np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ransform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7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has 200 turns on its primary coil and 1000 turns on its secondary coil. The input potential difference is 12 V. Calculate th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transformer changes the potential difference of an alternating suppl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is 100% efficient. The primary p.d. is 230 V and the primary current is 2.0 A. The secondary p.d. is 11.5 V. Calculate th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ransformer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transformer does not work with a direct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electricity is transmitted in the National Grid at a very high potential differenc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transformer has 200 turns on its primary coil and 1000 turns on its secondary coil. The input potential difference is 12 V. Calculate the output potential difference. Use the equation: Vp ÷ Vs = np ÷ n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rearrangement and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0 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how a transformer changes the potential difference of an alternating supp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.c. in the primary makes a changing magnetic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carried by the iron core to the second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duced p.d. in the secondary (generator effect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urns ratio sets the p.d. rati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transformer is 100% efficient. The primary p.d. is 230 V and the primary current is 2.0 A. The secondary p.d. is 11.5 V. Calculate the secondary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s Is = Vp I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0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a transformer does not work with a direct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.c. produces a constant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 change in field in the second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 p.d. induc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electricity is transmitted in the National Grid at a very high potential differe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 raises p.d.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is lower for the same pow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ss energy wasted as he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near homes for safe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2026-09-30T17:36:38Z</dcterms:created>
  <dcterms:modified xsi:type="dcterms:W3CDTF">2026-09-30T17:36:38Z</dcterms:modified>
  <dc:title>Transformers</dc:title>
  <dc:description>Generated from a pasted lesson-pack script.</dc:description>
  <dc:subject>Magnetism and electromagnetism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