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learners where the asteroid belt i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62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a7981a367b9026eeab355645c54094c1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1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1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0.png"/>
  <Relationship Id="rId3" Type="http://schemas.openxmlformats.org/officeDocument/2006/relationships/image" Target="../media/50bbcf2d1011e00c9bae558c7804d77e483b5a86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f41660f26d8737592271539d415222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2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7.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Our solar system]]></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Space physic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force holds planets in orbit?]]></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the star at the centre of our solar system.]]></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the galaxy we live in.]]></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three planets.]]></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mo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force holds planets in orbit?]]></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Gravity]]></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the star at the centre of our solar system.]]></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he Sun]]></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the galaxy we live i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he Milky Way]]></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Name three planet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For example Earth, Mars and Jupiter]]></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mo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natural satellite of a plane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200977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structure of the solar system and our galaxy.]]></a:t>
            </a:r>
          </a:p>
        </p:txBody>
      </p:sp>
      <p:sp>
        <p:nvSpPr>
          <p:cNvPr id="13" name="" descr=""/>
          <p:cNvSpPr/>
          <p:nvPr/>
        </p:nvSpPr>
        <p:spPr>
          <a:xfrm>
            <a:off x="552450" y="2876550"/>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how the Sun and the planets formed.]]></a:t>
            </a:r>
          </a:p>
        </p:txBody>
      </p:sp>
      <p:sp>
        <p:nvSpPr>
          <p:cNvPr id="17" name="" descr=""/>
          <p:cNvSpPr/>
          <p:nvPr/>
        </p:nvSpPr>
        <p:spPr>
          <a:xfrm>
            <a:off x="552450" y="374332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orbits of planets, moons and satellites.]]></a:t>
            </a:r>
          </a:p>
        </p:txBody>
      </p:sp>
      <p:sp>
        <p:nvSpPr>
          <p:cNvPr id="21" name="" descr=""/>
          <p:cNvSpPr/>
          <p:nvPr/>
        </p:nvSpPr>
        <p:spPr>
          <a:xfrm>
            <a:off x="552450" y="4610100"/>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force that keeps an object in orbit.]]></a:t>
            </a:r>
          </a:p>
        </p:txBody>
      </p:sp>
      <p:sp>
        <p:nvSpPr>
          <p:cNvPr id="25" name="" descr=""/>
          <p:cNvSpPr/>
          <p:nvPr/>
        </p:nvSpPr>
        <p:spPr>
          <a:xfrm>
            <a:off x="552450" y="5476875"/>
            <a:ext cx="11087100" cy="7905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the difference between natural and artificial satellite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THE SOLAR SYSTEM]]></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600" spc="0" u="none" cap="none">
                <a:solidFill>
                  <a:srgbClr val="12414C">
                    <a:alpha val="100000"/>
                  </a:srgbClr>
                </a:solidFill>
                <a:latin typeface="Georgia"/>
              </a:rPr>
              <a:t><![CDATA[Our solar system is made up of the Sun at the centre, eight planets, dwarf planets, moons, asteroids and comets. It is part of the Milky Way galaxy. Gravity causes objects to orbit.]]></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5C6D70">
                    <a:alpha val="100000"/>
                  </a:srgbClr>
                </a:solidFill>
                <a:latin typeface="Calibri"/>
              </a:rPr>
              <a:t><![CDATA[Our Sun is one of about 100 billion stars in the Milky Way galaxy.]]></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The Solar Syst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he four inner planets are rocky; the outer four are gas and ice giant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How the Solar System Form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Follow the steps.]]></a:t>
            </a:r>
          </a:p>
        </p:txBody>
      </p:sp>
      <p:sp>
        <p:nvSpPr>
          <p:cNvPr id="10" name="" descr=""/>
          <p:cNvSpPr/>
          <p:nvPr/>
        </p:nvSpPr>
        <p:spPr>
          <a:xfrm>
            <a:off x="552450"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A nebula]]></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huge cloud of dust and gas collapses under gravity.]]></a:t>
            </a:r>
          </a:p>
        </p:txBody>
      </p:sp>
      <p:sp>
        <p:nvSpPr>
          <p:cNvPr id="14" name="" descr=""/>
          <p:cNvSpPr/>
          <p:nvPr/>
        </p:nvSpPr>
        <p:spPr>
          <a:xfrm>
            <a:off x="316230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3381375"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3514725"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Protostar]]></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Gravity pulls the gas together. It gets hot and dense.]]></a:t>
            </a:r>
          </a:p>
        </p:txBody>
      </p:sp>
      <p:sp>
        <p:nvSpPr>
          <p:cNvPr id="19" name="" descr=""/>
          <p:cNvSpPr/>
          <p:nvPr/>
        </p:nvSpPr>
        <p:spPr>
          <a:xfrm>
            <a:off x="5991225"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6210300"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6343650"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A star is born]]></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Nuclear fusion begins; the Sun starts to shine.]]></a:t>
            </a:r>
          </a:p>
        </p:txBody>
      </p:sp>
      <p:sp>
        <p:nvSpPr>
          <p:cNvPr id="24" name="" descr=""/>
          <p:cNvSpPr/>
          <p:nvPr/>
        </p:nvSpPr>
        <p:spPr>
          <a:xfrm>
            <a:off x="8820150" y="26479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9039225" y="2286000"/>
            <a:ext cx="2581275" cy="1809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4]]></a:t>
            </a:r>
          </a:p>
        </p:txBody>
      </p:sp>
      <p:sp>
        <p:nvSpPr>
          <p:cNvPr id="28" name=""/>
          <p:cNvSpPr txBox="1"/>
          <p:nvPr/>
        </p:nvSpPr>
        <p:spPr>
          <a:xfrm>
            <a:off x="9172575" y="3143250"/>
            <a:ext cx="2314575" cy="8001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Planets]]></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Material left over clumps together to form planets and moon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Orbi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Learn what orbits what.]]></a:t>
            </a:r>
          </a:p>
        </p:txBody>
      </p:sp>
      <p:sp>
        <p:nvSpPr>
          <p:cNvPr id="10" name="" descr=""/>
          <p:cNvSpPr/>
          <p:nvPr/>
        </p:nvSpPr>
        <p:spPr>
          <a:xfrm>
            <a:off x="552450" y="2228850"/>
            <a:ext cx="11087100" cy="438150"/>
          </a:xfrm>
          <a:prstGeom prst="rect">
            <a:avLst/>
          </a:prstGeom>
          <a:solidFill>
            <a:srgbClr val="12414C">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bject]]></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rbits]]></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ype]]></a:t>
            </a:r>
          </a:p>
        </p:txBody>
      </p:sp>
      <p:sp>
        <p:nvSpPr>
          <p:cNvPr id="14" name="" descr=""/>
          <p:cNvSpPr/>
          <p:nvPr/>
        </p:nvSpPr>
        <p:spPr>
          <a:xfrm>
            <a:off x="552450" y="26670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Planets]]></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The Sun]]></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Natural]]></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Moons]]></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A planet]]></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Natural satellites]]></a:t>
            </a:r>
          </a:p>
        </p:txBody>
      </p:sp>
      <p:sp>
        <p:nvSpPr>
          <p:cNvPr id="24" name="" descr=""/>
          <p:cNvSpPr/>
          <p:nvPr/>
        </p:nvSpPr>
        <p:spPr>
          <a:xfrm>
            <a:off x="552450" y="40005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Weather and communications satellites]]></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The Earth]]></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Artificial satellites]]></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Comets]]></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The Sun]]></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Elliptical orbits]]></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Orbits and Grav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why the Moon stays in orbit around the Earth.]]></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Gravity]]></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he Earth's gravity pulls the Moon towards it]]></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Centripetal forc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Gravity is the force towards the centre of the orbit]]></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sul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1D272A">
                    <a:alpha val="100000"/>
                  </a:srgbClr>
                </a:solidFill>
                <a:latin typeface="Calibri"/>
              </a:rPr>
              <a:t><![CDATA[The Moon keeps changing direction so it follows a circular path]]></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Gravity acts as the force towards the centr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Fac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Learn thes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lane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ight; Mercury, Venus, Earth, Mars, Jupiter, Saturn, Uranus and Neptune.]]></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alax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huge collection of billions of stars, like the Milky Way.]]></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warf plane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Small bodies that orbit the Sun but have not cleared their path, such as Pluto.]]></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me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cy bodies on very elliptical orbits round the Su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olar system]]></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Sun and all the objects that orbit it.]]></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Galax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huge group of billions of stars held together by gravity.]]></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Natural satellit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moon that orbits a planet.]]></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Artificial satellit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human-made object that orbits a planet.]]></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Nebula]]></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cloud of gas and dust in space.]]></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Orbi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curved path of an object round another because of gravit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olar Order]]></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Put the planets in order from the Sun. Make a mnemonic. Then state which are rocky and which are gas giants.]]></a:t>
            </a:r>
          </a:p>
        </p:txBody>
      </p:sp>
      <p:sp>
        <p:nvSpPr>
          <p:cNvPr id="15" name="" descr=""/>
          <p:cNvSpPr/>
          <p:nvPr/>
        </p:nvSpPr>
        <p:spPr>
          <a:xfrm>
            <a:off x="552450" y="4400550"/>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419600"/>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4276725"/>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Inner four rocky, outer four giants.]]></a:t>
            </a:r>
          </a:p>
        </p:txBody>
      </p:sp>
      <p:sp>
        <p:nvSpPr>
          <p:cNvPr id="18"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19"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0"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Mercury, Venus, Earth, Mars, Jupiter, Saturn, Uranus, Neptune. The first four are rocky; Jupiter and Saturn are gas giants; Uranus and Neptune are ice gian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the solar system.]]></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Name the eight planets.]]></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a galaxy.]]></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how a star forms.]]></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how planets form.]]></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Name natural satellites.]]></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Name artificial satellites.]]></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ay what keeps orbits go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un, eight planets, moons, asteroids and comets.]]></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Gravity pulls a cloud of dust and gas together to form the Sun.]]></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Moons are natural satellites; weather satellites are artificial.]]></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Gravity is the force towards the centre of an orbit.]]></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Name the force that keeps the planets in orbit round the Sun. (1 mark)]]></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Gravit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Our solar syste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4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St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Name the galaxy that contains our solar system and state what holds the galaxy together.]]></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3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how the Sun and the planets in our solar system were formed.]]></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2 marks · St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Give one example of a natural satellite and one example of an artificial satellit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Our solar system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the Moon stays in orbit around the Earth.]]></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the outer planets take longer to orbit the Sun than the inner planet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Name the galaxy that contains our solar system and state what holds the galaxy togethe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Milky Wa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vit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3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Describe how the Sun and the planets in our solar system were formed.]]></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vity pulls dust and gas togeth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usion starts forming the Su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lanets form from the remaining materi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2 marks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Give one example of a natural satellite and one example of an artificial satellit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Natural satelli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rtificial satelli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the Moon stays in orbit around the Earth.]]></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vitational attraction between Earth and Mo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orce is towards the centre of the orbi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hanges direction so a curved path is follow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the outer planets take longer to orbit the Sun than the inner planet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onger orbit or further dista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eaker gravity further awa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ower orbital spe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2026-09-30T17:39:07Z</dcterms:created>
  <dcterms:modified xsi:type="dcterms:W3CDTF">2026-09-30T17:39:07Z</dcterms:modified>
  <dc:title>Our solar system</dc:title>
  <dc:description>Generated from a pasted lesson-pack script.</dc:description>
  <dc:subject>Space physics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