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about a geostationary satellit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a7981a367b9026eeab355645c54094c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980613782bc1bad180b49106ef6a753b350074d8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rbital motion and satellit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pee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ravity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orbit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atellite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pe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istance travelled per unit tim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veloc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peed in a given direction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gravit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attractive force between masse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orbi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curved path round a planet or star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atellit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object that orbits a larger object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n object moving in a circle at constant speed has a changing velocit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at gravity provides the force for circular orbit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orbital radius, speed and time for an orbit are link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happens if a satellite's speed chang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CIRCULAR ORBIT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object in a circular orbit moves at constant speed but its velocity is always changing because its direction is changing. The resultant force is gravity, which acts towards the centre of the orb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r an orbit of a given radius, the speed must be a particular value. If the speed changes, the radius chang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atellite in Orbi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Velocity is tangent; force is towards the cent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rbits at Different Heigh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lin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rbi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ime for one orbit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w orbit (closer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aster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horter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igh orbit (further away)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lo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nger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ostationary (about 36 000 km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ches the Earth's rotation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4 hours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f the speed change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adius must change too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ime changes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 Speed, Changing Veloc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atellite moving at constant speed in a circle is accelerat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nstan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ways changing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as speed and direction, so it change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on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nge in velocity is an acceleration, towards the centre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elocity changes because direction changes, so it accelerates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rbital Spe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atellite orbits at a radius of 7000 km and completes one orbit in 5800 s. Calculate its spe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ircumference = 2πr = 2 × π × 7.0 × 10⁶ = 4.4 × 10⁷ m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= d ÷ t = 4.4 × 10⁷ ÷ 580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 ≈ 7600 m/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out 7600 m/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Poin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s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rovides the force towards the cent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tant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But velocity chang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r orb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aster and a shorter orbit tim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e of spe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hanges the radius of the orbi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rb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curved path of an object round a planet or sta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rbital spe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peed of an object as it moves in its orbi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eed in a given direc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ostationary orbi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rbit with a period of 24 hours, so the satellite stays above one point on Earth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cceler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hange in velocity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telli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in orbit around a larger objec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rbit Sum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satellite does not fall to Earth even though gravity pulls on it. Then calculate its speed if one orbit of radius 7000 km takes 5800 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peed = distance ÷ tim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t is falling but moves sideways fast enough to keep missing the Earth. v = 2π × 7.0 × 10^6 ÷ 5800 ≈ 7600 m/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orb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hanging veloc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forc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radius and speed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geostationary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orbital spee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a change in spee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exampl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nstant speed but changing direction means changing veloc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Gravity acts towards the centr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ower orbit: faster; higher orbit: slo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hange of speed gives a change of radiu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plain why the velocity of a satellite moving at constant speed is changing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Direction chang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Orbital motion and satellit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4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atellite orbits the Earth at constant speed. Explain why its velocity is not consta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provides the force that keeps a satellite in a circular orbit and state the direction of the forc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atellite completes one circular orbit of circumference 4.4 × 10^7 m in 5800 s. Calculate its orbital speed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Orbital motion and satellit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tellite A orbits the Earth at a smaller radius than satellite B. Compare the orbital speeds and the times taken for one orbit, and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geostationary satellite stays above the same point on the Earth. State the time taken for one orbit and explain why this is useful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atellite orbits the Earth at constant speed. Explain why its velocity is not consta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locity has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 is chang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at provides the force that keeps a satellite in a circular orbit and state the direction of the for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etween Earth and satelli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wards the cent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atellite completes one circular orbit of circumference 4.4 × 10^7 m in 5800 s. Calculate its orbital spe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tance ÷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out 7600 m/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tellite A orbits the Earth at a smaller radius than satellite B. Compare the orbital speeds and the times taken for one orbit, and explain the difference in spe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aster than B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has a shorter orbit tim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ravity is stronger at smaller radius, so a higher speed is nee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geostationary satellite stays above the same point on the Earth. State the time taken for one orbit and explain why this is usefu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HIGHER TIER ONLY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Space physic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4 hou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xed position above the Earth: useful for communic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2026-09-30T17:39:29Z</dcterms:created>
  <dcterms:modified xsi:type="dcterms:W3CDTF">2026-09-30T17:39:29Z</dcterms:modified>
  <dc:title>Orbital motion and satellites</dc:title>
  <dc:description>Generated from a pasted lesson-pack script.</dc:description>
  <dc:subject>Space physics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