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about the Doppler effect with an ambulanc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1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a7981a367b9026eeab355645c54094c1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4.png"/>
  <Relationship Id="rId3" Type="http://schemas.openxmlformats.org/officeDocument/2006/relationships/image" Target="../media/2d67adf2a5c07c0432f94c29673b76c125a537212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3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9e496191a5a8c8ef4c1f8c84861f7083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3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3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4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5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6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7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d-shift and the Big Bang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ligh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avelength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 has the longest wavelength in visible light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alaxy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mbulance siren's pitch change calle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ligh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electromagnetic wav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avelengt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istance between corresponding points on adjacent wav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 has the longest wavelength in visible ligh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d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alax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huge group of star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mbulance siren's pitch change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Doppler effec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observed red-shift of light from distant galaxi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red-shift is evidence that the universe is expanding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Big Bang theor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red-shift is greater for more distant galaxie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dark matter and dark energy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D-SHIF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light from most distant galaxies is shifted towards the red end of the spectrum: its wavelength is increased. This is red-shift. It shows the galaxies are moving away from us, and that the universe is expand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more distant the galaxy, the greater the red-shift, so the faster it is moving awa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-shi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onger wavelength means redd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Big Bang Theor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r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l the matter and energy in the universe was in a very small, hot, dense poi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os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expanded violently about 13.8 billion years ago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ans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ace itself has been expanding ever sinc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d-shift of galaxies and cosmic microwave background radiation (CMBR)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 for the Big Ba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two main piec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viden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it show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-shif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laxies are moving away and the universe is expanding; further galaxies move faster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MBR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eftover microwave radiation from the early universe, in all direction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-shift and Dist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laxy A has a greater red-shift than galaxy B. What can you conclud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-shif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reater for 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is moving away faster than B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is further away than B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is moving away faster and is further away than B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rk Matter and Dark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at we don't know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rk ma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ter we cannot see that explains how galaxies rotate; it interacts gravitational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rk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m of energy thought to cause the universe's expansion to accelerat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en ques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ir nature is not yet understoo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ories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cientists keep testing theories with new evidenc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Red-shift Is Measur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mparing light from a galaxy with light from a lab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ption lin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lements in a star absorb particular wavelengths, giving dark lines in its spectrum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b patter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element on Earth gives the same pattern of lines at known wavelength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 light from a distant galaxy, the whole pattern is moved towards the red end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lud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velength has increased, so the galaxy is moving away from u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rther Means Fast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key link that supports an expanding univer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dwin Hub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 1929 Hubble found that the more distant a galaxy is, the greater its red-shift, so the faster it is moving awa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t mea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f everything is moving apart, and further things faster, then everything must once have been much closer togeth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t a cent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space itself expanding. Observers in any galaxy would see the others moving away, like dots on a balloon being blown up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We Know and What We Do No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860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LL SUPPORTED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8192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universe is expandi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It began about 13.8 billion years ag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MBR is radiation left over from the early univers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Since 1998, observations of supernovae show the expansion is accelerat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860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STILL UNEXPLAINED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8192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What dark matter is made of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What dark energy i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Why the expansion is speeding u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ost of the universe's mass and energy cannot be seen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-shif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ncrease in the observed wavelength of light from distant galaxies because they are moving awa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ig Bang theo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heory that the universe began from a very small, hot, dense region and has been expanding ever sin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MB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smic microwave background radiation; leftover microwaves from the early univers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rk matt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ter that does not emit light but has gravitational effec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rk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unknown energy thought to be driving the accelerating expansion of the univers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anding univer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dea that space is getting larger over tim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ption spectr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pectrum with dark lines where particular wavelengths have been absorbe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tr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nge of colours or wavelengths in ligh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17195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424815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celerating expan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inding that distant galaxies are moving away faster and faste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-shift Talk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o a partner why red-shift shows that the universe is expanding. Then explain why a galaxy twice as far away seems to move away twice as fas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l galaxies are moving awa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wavelengths are lengthened because the galaxies move away; this happens in all directions, so the universe is expanding. Further galaxies show a greater shift, so they move fast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red-shif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expans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Big Ba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evide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distance and red-shif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CMB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dark matter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dark energ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ight from distant galaxies is shifted to longer wavelength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universe is expand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Big Bang: small, hot, dense start about 13.8 billion years ago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vidence: red-shift and CMB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6861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933450" y="35718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further a galaxy, the greater its red-shif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3387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447675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19150" y="474345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what red-shift shows about the universe. (1 mark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22922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One mark: the universe is expanding, because galaxies are moving away from us. 'Galaxies are moving' alone is not enough: say away from us, or that the universe is expanding.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ed-shift and the Big Ba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6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is meant by red-shif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red-shift is evidence that the universe is expanding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Big Bang theory of the origin of the univers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ed-shift and the Big Bang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galaxies are observed. Galaxy P has a greater red-shift than galaxy Q. Explain what this shows about P and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discovery of cosmic microwave background radiation (CMBR) supports the Big Bang theory, and state what is still not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what is meant by red-shif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length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ift towards the red e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red-shift is evidence that the universe is expand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-shift means the galaxies are moving a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l direc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rther galaxies move fas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the Big Bang theory of the origin of the univer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, hot, dense reg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osive expan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ill expan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galaxies are observed. Galaxy P has a greater red-shift than galaxy Q. Explain what this shows about P and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 moving away fas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eater red-shift means faster reces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 is further a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the discovery of cosmic microwave background radiation (CMBR) supports the Big Bang theory, and state what is still not understood about the univer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MBR is leftover radiation from the early univer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bserved in all direc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rk matter not understoo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rk energy not understoo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2026-10-01T08:53:37Z</dcterms:created>
  <dcterms:modified xsi:type="dcterms:W3CDTF">2026-10-01T08:53:37Z</dcterms:modified>
  <dc:title>Red-shift and the Big Bang</dc:title>
  <dc:description>Generated from a pasted lesson-pack script.</dc:description>
  <dc:subject>Space physics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