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happen to a block of density 1200 kg/m³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2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ec7114e15a8452d063db4ad9ccb3f3f23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8.png"/>
  <Relationship Id="rId3" Type="http://schemas.openxmlformats.org/officeDocument/2006/relationships/image" Target="../media/a4acc2aa4a46a4fa7a47939b972cb5c23db458b529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30.png"/>
  <Relationship Id="rId3" Type="http://schemas.openxmlformats.org/officeDocument/2006/relationships/image" Target="../media/953fb91db0e1cefe9e865dec0e2d843a9ea90f683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3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3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3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3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5192b9d697827e5ec934a1efcf8c6f44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4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4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5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6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7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8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9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0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1.png"/>
  <Relationship Id="rId3" Type="http://schemas.openxmlformats.org/officeDocument/2006/relationships/image" Target="../media/791b34b5637a45471816bad24611ab3c0c6a4f7252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3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4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5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6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7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8.png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nsity of material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mass in physics calculations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do you find the volume of a cuboid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1 cm³ to m³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the three states of matte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displacement mean when finding volum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mass in physics calculation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Kilograms (kg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do you find the volume of a cubo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ength × width × heigh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1 cm³ to m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 × 10⁻⁶ m³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the three states of matt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lid, liquid and ga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displacement mean when finding volum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volume of water pushed out or the rise in water leve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the equation for dens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differences in density between solids, liquids and gases using the arrangement of particl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o measure the density of regular and irregular solids and of liqui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between g/cm³ and kg/m³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ENS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y = mass ÷ volume      ρ= m/V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ensity is in kilograms per metre cubed (kg/m³), mass in kilograms (kg) and volume in metres cubed (m³). Mass is conserved when a substance changes sta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lids, Liquids and Ga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n a solid or liquid the particles are close, so the density is high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5: Measuring Dens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ss with a balance; volume from dimensions or by displacem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e Densities Diff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li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are packed closely in a regular arrangement: high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qui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are close but randomly arranged: similar to solids, usually slightly low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are far apart: very low densit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is conserv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substance changes state the number of particles is unchanged, so the mass stays the sam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5: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ind the density of a solid or liqui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the mass on a balance (for a liquid, subtract the container's mass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gular solid: volum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length, width and height with a ruler or micrometer and use V = l × w × 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egular solid: volum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wer it into water in a measuring cylinder, or a displacement can; the volume is the rise in water level (or the volume collected)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quid: volum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it from a measuring cylinder at eye level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ρ= m ÷ V; repeat and find a mean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y of a Bloc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tal block has a mass of 0.60 kg and a volume of 0.00020 m³. Calculate its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ρ= m ÷ V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ρ= 0.60 ÷ 0.000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ρ= 3000 kg/m³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00 kg/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 Conver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be of side 4.0 cm has a mass of 512 g. Calculate the density in kg/m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.0³ = 64 cm³ = 64 × 10⁻⁶ m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12 g = 0.512 k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512 ÷ (64 × 10⁻⁶) = 8000 kg/m³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000 kg/m³ (or 8.0 g/cm³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egular Solid by Dis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one of mass 45 g is lowered into a measuring cylinder. The water level rises from 50 cm³ to 68 cm³. Calculate the density in g/cm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 of ston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8 − 50 = 18 cm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5 ÷ 18 = 2.5 g/cm³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5 g/cm³ (2500 kg/m³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tch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mon mistak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³ to m³ (× 10⁻⁶) and g to kg (÷ 1000) before using kg/m³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ing volu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the bottom of the meniscus at eye leve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conserv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nsity changes with volume, not with mass, when a substance changes stat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ies of Common Materia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ypical values in kg/m³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teri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nsity (kg/m³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.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ce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92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t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0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uminium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700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on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7900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old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9 300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ing Density Un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wo units are common, and exam answers need the right on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now the lin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g/cm³ = 1000 kg/m³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/cm³ to kg/m³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ultiply by 1000: aluminium is 2.7 g/cm³ = 2700 kg/m³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g/m³ to g/cm³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vide by 1000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ter is 1.0 g/cm³ or 1000 kg/m³; most solids are a few times denser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Ice Float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ter is unusual. When it freezes, its particles arrange into an open lattice that takes up more space than liquid water, so ice is about 8% less dense. That is why icebergs float with about a tenth of their volume above the surface, and why ponds freeze from the top down, letting fish survive undernea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DCB480">
                    <a:alpha val="100000"/>
                  </a:srgbClr>
                </a:solidFill>
                <a:latin typeface="Georgia"/>
              </a:rPr>
              <a:t><![CDATA[920 kg/m³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ensity of ic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DCB480">
                    <a:alpha val="100000"/>
                  </a:srgbClr>
                </a:solidFill>
                <a:latin typeface="Georgia"/>
              </a:rPr>
              <a:t><![CDATA[About 10%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f an iceberg above the water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per unit volume of a material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volume of water moved aside by an object placed in 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nisc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urved surface of a liquid in a tub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gu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olid with a shape whose volume can be worked out from its dimensi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 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odel in which matter is made of tiny moving partic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erv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the same in tota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ing cylind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ylinder marked with a volume scale, used to measure liquid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ureka c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isplacement can with a spout, used to collect the water an object pushes ou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17195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424815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g/m³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 unit of density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Floats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ter has a density of 1000 kg/m³. A block has a mass of 0.80 kg and a volume of 0.0010 m³. Calculate its density and say if it floa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densit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with wat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ensity = 0.80 ÷ 0.0010 = 800 kg/m³. This is less than 1000 kg/m³, so it float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he equation for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correct uni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³ to m³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density using partic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measuring density of a regular soli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measuring density of an irregular soli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a measuring cylinde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y mass is conserved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ρ= m ÷ V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olids and liquids have close particles: high density; gases: far apart, low densit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ss is conserved in changes of sta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Volume of an irregular object: use displacem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861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933450" y="35718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1 g/cm³ = 1000 kg/m³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219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933450" y="4105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ce is less dense than water, so it floa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67275"/>
            <a:ext cx="11087100" cy="160972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01015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819150" y="527685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metal block has a mass of 0.60 kg and a volume of 0.00020 m³. Calculate its density. (2 marks)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819150" y="576262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Write ρ = m ÷ V, substitute 0.60 ÷ 0.00020 and give 3000 kg/m³. Check the mass is in kg and the volume in m³ before you divid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Density of materia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21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lock of metal has a mass of 0.60 kg and a volume of 0.00020 m³. Calculate the density of the metal. Use the equation: density = mass ÷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be has sides of length 4.0 cm and a mass of 512 g. Calculate the density of the cube in kg/m³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Us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measures the volume of a stone using a measuring cylinder. The mass of the stone is 45 g. Use the diagram to calculate th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Density of material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, in terms of particles, why the density of a gas is much lower than the density of a sol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6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o determine the density of an irregularly shaped solid, such as a stone. Your answer should include the apparatus, the…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.0 kg of ice melts. Explain what happens to the mass and to the densit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lock of metal has a mass of 0.60 kg and a volume of 0.00020 m³. Calculate the density of the metal. Use the equation: density = mass ÷ volum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00 kg/m³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ube has sides of length 4.0 cm and a mass of 512 g. Calculate the density of the cube in kg/m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 = 64 cm³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s to m³ and k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8000 kg/m³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Us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333625"/>
            <a:ext cx="5334000" cy="35242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333625"/>
            <a:ext cx="5334000" cy="35242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measures the volume of a stone using a measuring cylinder. The mass of the stone is 45 g. Use the diagram to calculate the density of the stone in g/cm³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 of stone = 18 cm³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.5 g/cm³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, in terms of particles, why the density of a gas is much lower than the density of a sol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far apart in a ga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 together in a sol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volume for the same mass so lower dens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6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how to determine the density of an irregularly shaped solid, such as a stone. Your answer should include the apparatus, the measurements and the calcul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3 (5 to 6 marks): a complete method with a balance to measure mass, a measuring cylinder or displacement can with water, the volume from the change in water level, the calculation of density = mass ÷ volume and a repeat or preca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 to 6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2 (3 to 4 marks): a method covering mass and volume but with some detail mis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 to 4 mark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1 (1 to 2 marks): simple statements about measuring mass or volu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to 2 mark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.0 kg of ice melts. Explain what happens to the mass and to the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stays the same (conserved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y changes because the volume chan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2026-10-01T09:24:26Z</dcterms:created>
  <dcterms:modified xsi:type="dcterms:W3CDTF">2026-10-01T09:24:26Z</dcterms:modified>
  <dc:title>Density of materials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