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10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8b55892a5f04fb69e6b2dd87ab062f376b3b0c8d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8.png"/>
  <Relationship Id="rId3" Type="http://schemas.openxmlformats.org/officeDocument/2006/relationships/image" Target="../media/28182ee7d16c7226e6f9f260e36145b048008f38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1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development of the model of the ato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electron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ientific model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videnc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neutr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electr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. J. Thomso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cientific mode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implified representation used to explain observati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lpha particl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wo protons and two neutrons (a helium nucleus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videnc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sults from experiments that support or reject an idea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o discovered the neutr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ames Chadwick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e atomic model has changed over tim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lum pudding model and the nuclear model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alpha particle scattering experiment led to the nuclear model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contributions of Bohr, the discovery of the proton and Chadwick's neutr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HANGING MODEL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w experimental evidence may lead to a scientific model being changed or replac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atom has been thought of as a solid sphere, a plum pudding, a nuclear atom, then with electrons in specific orbits, and finally with protons and neutrons in the nucleu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the Atom Model Chang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new model came from new evide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Alpha Scattering Experim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1905000"/>
            <a:ext cx="11087100" cy="406717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ost alpha particles passed straight through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 and Conclus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tch each result to its explanat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bserva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st alpha particles went straight through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 of the atom is empty spac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me were deflected through small angle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 is positive and repels the positive alpha particl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very few bounced back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ss is concentrated in a tiny, dense, charged nucleus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or Nuclea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MODEL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 ball of positive charg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Negative electrons embedded in i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harge and mass spread throughout the a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NUCLEAR MODEL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 tiny, positively charged nucleus at the cent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lectrons orbit at a distanc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Most of the atom is empty spac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the Model Chang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results of the alpha scattering experiment led to the plum pudding model being replac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predi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pha particles should pass through with only small deflection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were deflected by large angles and a few rebound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clusion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oncentrated, positive nucleus must exist, so the nuclear model replaced the plum pudding model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cattering results could not be explained by the plum pudding model, so the nuclear model replaced i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tor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seque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fore the elect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oms were thought to be tiny spheres that could not be divi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covery of the elect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d to the plum pudding model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scatter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ed to the nuclear model; the nucleus was charg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Stor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h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apted the nuclear model with electrons orbiting at specific distances; his calculations agreed with experime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cleus's charge was divided into whole-number units: prot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dwic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vided evidence for neutrons about 20 years after the nucleus was accepte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presentation used to explain observation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lum pudding 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all of positive charge with electrons embedde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lpha scatter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experiment in which alpha particles are fired at gold foi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with a small, dense, positive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hr mod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lectrons orbit the nucleus at specific distanc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id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erimental results that support or contradict a model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dict the Resul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the plum pudding model were correct, what would happen to alpha particles fired at gold foil? What actually happened, and what did it show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dict with plum pudding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with the resul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y would pass through with small deflections. In fact most passed straight through, some were deflected by large angles and a few bounced back, showing a small dense positive nucleu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lum pudding mod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nuclear mode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alpha scattering resul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model chang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Bohr added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Chadwick showe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models chang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rder the model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lum pudding: ball of positive charge with electrons in 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Nuclear: small positive nucleus with electrons around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lpha scattering evidence changed the mode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ohr: specific orbits. Chadwick: neutr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difference between the plum pudding model and the nuclear model of the atom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where the positive charge and mass are in each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2026-09-30T18:55:17Z</dcterms:created>
  <dcterms:modified xsi:type="dcterms:W3CDTF">2026-09-30T18:55:17Z</dcterms:modified>
  <dc:title>The development of the model of the atom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